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5.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aveSubsetFonts="1" bookmarkIdSeed="2">
  <p:sldMasterIdLst>
    <p:sldMasterId id="2147483649" r:id="rId1"/>
  </p:sldMasterIdLst>
  <p:notesMasterIdLst>
    <p:notesMasterId r:id="rId25"/>
  </p:notesMasterIdLst>
  <p:handoutMasterIdLst>
    <p:handoutMasterId r:id="rId26"/>
  </p:handoutMasterIdLst>
  <p:sldIdLst>
    <p:sldId id="256" r:id="rId2"/>
    <p:sldId id="539" r:id="rId3"/>
    <p:sldId id="538" r:id="rId4"/>
    <p:sldId id="516" r:id="rId5"/>
    <p:sldId id="524" r:id="rId6"/>
    <p:sldId id="536" r:id="rId7"/>
    <p:sldId id="525" r:id="rId8"/>
    <p:sldId id="526" r:id="rId9"/>
    <p:sldId id="527" r:id="rId10"/>
    <p:sldId id="528" r:id="rId11"/>
    <p:sldId id="529" r:id="rId12"/>
    <p:sldId id="530" r:id="rId13"/>
    <p:sldId id="531" r:id="rId14"/>
    <p:sldId id="532" r:id="rId15"/>
    <p:sldId id="533" r:id="rId16"/>
    <p:sldId id="534" r:id="rId17"/>
    <p:sldId id="535" r:id="rId18"/>
    <p:sldId id="511" r:id="rId19"/>
    <p:sldId id="513" r:id="rId20"/>
    <p:sldId id="514" r:id="rId21"/>
    <p:sldId id="522" r:id="rId22"/>
    <p:sldId id="502" r:id="rId23"/>
    <p:sldId id="360" r:id="rId24"/>
  </p:sldIdLst>
  <p:sldSz cx="12192000" cy="6858000"/>
  <p:notesSz cx="7102475" cy="10231438"/>
  <p:defaultTextStyle>
    <a:defPPr>
      <a:defRPr lang="zh-CN"/>
    </a:defPPr>
    <a:lvl1pPr algn="l" rtl="0" fontAlgn="base" hangingPunct="0">
      <a:spcBef>
        <a:spcPct val="0"/>
      </a:spcBef>
      <a:spcAft>
        <a:spcPct val="0"/>
      </a:spcAft>
      <a:defRPr kern="1200">
        <a:solidFill>
          <a:srgbClr val="000000"/>
        </a:solidFill>
        <a:latin typeface="Arial" pitchFamily="34" charset="0"/>
        <a:ea typeface="+mn-ea"/>
        <a:cs typeface="+mn-cs"/>
        <a:sym typeface="Arial" pitchFamily="34" charset="0"/>
      </a:defRPr>
    </a:lvl1pPr>
    <a:lvl2pPr marL="457200" algn="l" rtl="0" fontAlgn="base" hangingPunct="0">
      <a:spcBef>
        <a:spcPct val="0"/>
      </a:spcBef>
      <a:spcAft>
        <a:spcPct val="0"/>
      </a:spcAft>
      <a:defRPr kern="1200">
        <a:solidFill>
          <a:srgbClr val="000000"/>
        </a:solidFill>
        <a:latin typeface="Arial" pitchFamily="34" charset="0"/>
        <a:ea typeface="+mn-ea"/>
        <a:cs typeface="+mn-cs"/>
        <a:sym typeface="Arial" pitchFamily="34" charset="0"/>
      </a:defRPr>
    </a:lvl2pPr>
    <a:lvl3pPr marL="914400" algn="l" rtl="0" fontAlgn="base" hangingPunct="0">
      <a:spcBef>
        <a:spcPct val="0"/>
      </a:spcBef>
      <a:spcAft>
        <a:spcPct val="0"/>
      </a:spcAft>
      <a:defRPr kern="1200">
        <a:solidFill>
          <a:srgbClr val="000000"/>
        </a:solidFill>
        <a:latin typeface="Arial" pitchFamily="34" charset="0"/>
        <a:ea typeface="+mn-ea"/>
        <a:cs typeface="+mn-cs"/>
        <a:sym typeface="Arial" pitchFamily="34" charset="0"/>
      </a:defRPr>
    </a:lvl3pPr>
    <a:lvl4pPr marL="1371600" algn="l" rtl="0" fontAlgn="base" hangingPunct="0">
      <a:spcBef>
        <a:spcPct val="0"/>
      </a:spcBef>
      <a:spcAft>
        <a:spcPct val="0"/>
      </a:spcAft>
      <a:defRPr kern="1200">
        <a:solidFill>
          <a:srgbClr val="000000"/>
        </a:solidFill>
        <a:latin typeface="Arial" pitchFamily="34" charset="0"/>
        <a:ea typeface="+mn-ea"/>
        <a:cs typeface="+mn-cs"/>
        <a:sym typeface="Arial" pitchFamily="34" charset="0"/>
      </a:defRPr>
    </a:lvl4pPr>
    <a:lvl5pPr marL="1828800" algn="l" rtl="0" fontAlgn="base" hangingPunct="0">
      <a:spcBef>
        <a:spcPct val="0"/>
      </a:spcBef>
      <a:spcAft>
        <a:spcPct val="0"/>
      </a:spcAft>
      <a:defRPr kern="1200">
        <a:solidFill>
          <a:srgbClr val="000000"/>
        </a:solidFill>
        <a:latin typeface="Arial" pitchFamily="34" charset="0"/>
        <a:ea typeface="+mn-ea"/>
        <a:cs typeface="+mn-cs"/>
        <a:sym typeface="Arial" pitchFamily="34" charset="0"/>
      </a:defRPr>
    </a:lvl5pPr>
    <a:lvl6pPr marL="2286000" algn="l" defTabSz="914400" rtl="0" eaLnBrk="1" latinLnBrk="1" hangingPunct="1">
      <a:defRPr kern="1200">
        <a:solidFill>
          <a:srgbClr val="000000"/>
        </a:solidFill>
        <a:latin typeface="Arial" pitchFamily="34" charset="0"/>
        <a:ea typeface="+mn-ea"/>
        <a:cs typeface="+mn-cs"/>
        <a:sym typeface="Arial" pitchFamily="34" charset="0"/>
      </a:defRPr>
    </a:lvl6pPr>
    <a:lvl7pPr marL="2743200" algn="l" defTabSz="914400" rtl="0" eaLnBrk="1" latinLnBrk="1" hangingPunct="1">
      <a:defRPr kern="1200">
        <a:solidFill>
          <a:srgbClr val="000000"/>
        </a:solidFill>
        <a:latin typeface="Arial" pitchFamily="34" charset="0"/>
        <a:ea typeface="+mn-ea"/>
        <a:cs typeface="+mn-cs"/>
        <a:sym typeface="Arial" pitchFamily="34" charset="0"/>
      </a:defRPr>
    </a:lvl7pPr>
    <a:lvl8pPr marL="3200400" algn="l" defTabSz="914400" rtl="0" eaLnBrk="1" latinLnBrk="1" hangingPunct="1">
      <a:defRPr kern="1200">
        <a:solidFill>
          <a:srgbClr val="000000"/>
        </a:solidFill>
        <a:latin typeface="Arial" pitchFamily="34" charset="0"/>
        <a:ea typeface="+mn-ea"/>
        <a:cs typeface="+mn-cs"/>
        <a:sym typeface="Arial" pitchFamily="34" charset="0"/>
      </a:defRPr>
    </a:lvl8pPr>
    <a:lvl9pPr marL="3657600" algn="l" defTabSz="914400" rtl="0" eaLnBrk="1" latinLnBrk="1" hangingPunct="1">
      <a:defRPr kern="1200">
        <a:solidFill>
          <a:srgbClr val="000000"/>
        </a:solidFill>
        <a:latin typeface="Arial" pitchFamily="34" charset="0"/>
        <a:ea typeface="+mn-ea"/>
        <a:cs typeface="+mn-cs"/>
        <a:sym typeface="Arial" pitchFamily="34" charset="0"/>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어두운 스타일 1 - 강조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558" y="-84"/>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9" d="100"/>
          <a:sy n="59" d="100"/>
        </p:scale>
        <p:origin x="-3342" y="-9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1571"/>
          </a:xfrm>
          <a:prstGeom prst="rect">
            <a:avLst/>
          </a:prstGeom>
        </p:spPr>
        <p:txBody>
          <a:bodyPr vert="horz" lIns="99042" tIns="49521" rIns="99042" bIns="49521" rtlCol="0"/>
          <a:lstStyle>
            <a:lvl1pPr algn="l">
              <a:defRPr sz="1300">
                <a:latin typeface="Arial" pitchFamily="34" charset="0"/>
                <a:sym typeface="Arial" pitchFamily="34" charset="0"/>
              </a:defRPr>
            </a:lvl1pPr>
          </a:lstStyle>
          <a:p>
            <a:pPr>
              <a:defRPr/>
            </a:pPr>
            <a:endParaRPr lang="zh-CN" altLang="en-US"/>
          </a:p>
        </p:txBody>
      </p:sp>
      <p:sp>
        <p:nvSpPr>
          <p:cNvPr id="3" name="日期占位符 2"/>
          <p:cNvSpPr>
            <a:spLocks noGrp="1"/>
          </p:cNvSpPr>
          <p:nvPr>
            <p:ph type="dt" sz="quarter" idx="1"/>
          </p:nvPr>
        </p:nvSpPr>
        <p:spPr>
          <a:xfrm>
            <a:off x="4023092" y="0"/>
            <a:ext cx="3077739" cy="511571"/>
          </a:xfrm>
          <a:prstGeom prst="rect">
            <a:avLst/>
          </a:prstGeom>
        </p:spPr>
        <p:txBody>
          <a:bodyPr vert="horz" lIns="99042" tIns="49521" rIns="99042" bIns="49521" rtlCol="0"/>
          <a:lstStyle>
            <a:lvl1pPr algn="r">
              <a:defRPr sz="1300">
                <a:latin typeface="Arial" pitchFamily="34" charset="0"/>
                <a:sym typeface="Arial" pitchFamily="34" charset="0"/>
              </a:defRPr>
            </a:lvl1pPr>
          </a:lstStyle>
          <a:p>
            <a:pPr>
              <a:defRPr/>
            </a:pPr>
            <a:fld id="{37F78799-2ED6-44BA-811B-9A644A4219C3}" type="datetimeFigureOut">
              <a:rPr lang="zh-CN" altLang="en-US"/>
              <a:pPr>
                <a:defRPr/>
              </a:pPr>
              <a:t>2020/7/28</a:t>
            </a:fld>
            <a:endParaRPr lang="zh-CN" altLang="en-US"/>
          </a:p>
        </p:txBody>
      </p:sp>
      <p:sp>
        <p:nvSpPr>
          <p:cNvPr id="4" name="页脚占位符 3"/>
          <p:cNvSpPr>
            <a:spLocks noGrp="1"/>
          </p:cNvSpPr>
          <p:nvPr>
            <p:ph type="ftr" sz="quarter" idx="2"/>
          </p:nvPr>
        </p:nvSpPr>
        <p:spPr>
          <a:xfrm>
            <a:off x="0" y="9718090"/>
            <a:ext cx="3077739" cy="511571"/>
          </a:xfrm>
          <a:prstGeom prst="rect">
            <a:avLst/>
          </a:prstGeom>
        </p:spPr>
        <p:txBody>
          <a:bodyPr vert="horz" lIns="99042" tIns="49521" rIns="99042" bIns="49521" rtlCol="0" anchor="b"/>
          <a:lstStyle>
            <a:lvl1pPr algn="l">
              <a:defRPr sz="1300">
                <a:latin typeface="Arial" pitchFamily="34" charset="0"/>
                <a:sym typeface="Arial" pitchFamily="34" charset="0"/>
              </a:defRPr>
            </a:lvl1pPr>
          </a:lstStyle>
          <a:p>
            <a:pPr>
              <a:defRPr/>
            </a:pPr>
            <a:endParaRPr lang="zh-CN" altLang="en-US"/>
          </a:p>
        </p:txBody>
      </p:sp>
      <p:sp>
        <p:nvSpPr>
          <p:cNvPr id="5" name="灯片编号占位符 4"/>
          <p:cNvSpPr>
            <a:spLocks noGrp="1"/>
          </p:cNvSpPr>
          <p:nvPr>
            <p:ph type="sldNum" sz="quarter" idx="3"/>
          </p:nvPr>
        </p:nvSpPr>
        <p:spPr>
          <a:xfrm>
            <a:off x="4023092" y="9718090"/>
            <a:ext cx="3077739" cy="511571"/>
          </a:xfrm>
          <a:prstGeom prst="rect">
            <a:avLst/>
          </a:prstGeom>
        </p:spPr>
        <p:txBody>
          <a:bodyPr vert="horz" lIns="99042" tIns="49521" rIns="99042" bIns="49521" rtlCol="0" anchor="b"/>
          <a:lstStyle>
            <a:lvl1pPr algn="r">
              <a:defRPr sz="1300">
                <a:latin typeface="Arial" pitchFamily="34" charset="0"/>
                <a:sym typeface="Arial" pitchFamily="34" charset="0"/>
              </a:defRPr>
            </a:lvl1pPr>
          </a:lstStyle>
          <a:p>
            <a:pPr>
              <a:defRPr/>
            </a:pPr>
            <a:fld id="{17777689-475C-447B-AAAB-3C9179C1AF35}" type="slidenum">
              <a:rPr lang="zh-CN" altLang="en-US"/>
              <a:pPr>
                <a:defRPr/>
              </a:pPr>
              <a:t>‹#›</a:t>
            </a:fld>
            <a:endParaRPr lang="zh-CN" altLang="en-US"/>
          </a:p>
        </p:txBody>
      </p:sp>
    </p:spTree>
    <p:extLst>
      <p:ext uri="{BB962C8B-B14F-4D97-AF65-F5344CB8AC3E}">
        <p14:creationId xmlns:p14="http://schemas.microsoft.com/office/powerpoint/2010/main" val="3776877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p:cNvSpPr>
          <p:nvPr>
            <p:ph type="sldImg"/>
          </p:nvPr>
        </p:nvSpPr>
        <p:spPr bwMode="auto">
          <a:xfrm>
            <a:off x="141288" y="768350"/>
            <a:ext cx="6819900" cy="3835400"/>
          </a:xfrm>
          <a:prstGeom prst="rect">
            <a:avLst/>
          </a:prstGeom>
          <a:noFill/>
          <a:ln w="9525">
            <a:noFill/>
            <a:round/>
            <a:headEnd/>
            <a:tailEnd/>
          </a:ln>
        </p:spPr>
      </p:sp>
      <p:sp>
        <p:nvSpPr>
          <p:cNvPr id="4098" name="Rectangle 2"/>
          <p:cNvSpPr>
            <a:spLocks noGrp="1"/>
          </p:cNvSpPr>
          <p:nvPr>
            <p:ph type="body" sz="quarter" idx="1"/>
          </p:nvPr>
        </p:nvSpPr>
        <p:spPr bwMode="auto">
          <a:xfrm>
            <a:off x="946997" y="4859933"/>
            <a:ext cx="5208482" cy="4604148"/>
          </a:xfrm>
          <a:prstGeom prst="rect">
            <a:avLst/>
          </a:prstGeom>
          <a:noFill/>
          <a:ln w="9525" cap="flat" cmpd="sng">
            <a:noFill/>
            <a:prstDash val="solid"/>
            <a:round/>
            <a:headEnd type="none" w="med" len="med"/>
            <a:tailEnd type="none" w="med" len="med"/>
          </a:ln>
          <a:effectLst/>
        </p:spPr>
        <p:txBody>
          <a:bodyPr vert="horz" wrap="square" lIns="99042" tIns="49521" rIns="99042" bIns="49521" numCol="1" anchor="t" anchorCtr="0" compatLnSpc="1">
            <a:prstTxWarp prst="textNoShape">
              <a:avLst/>
            </a:prstTxWarp>
          </a:bodyPr>
          <a:lstStyle/>
          <a:p>
            <a:pPr lvl="0"/>
            <a:r>
              <a:rPr lang="zh-CN" altLang="zh-CN" noProof="0">
                <a:sym typeface="Arial" pitchFamily="34" charset="0"/>
              </a:rPr>
              <a:t>Click to edit Master text styles</a:t>
            </a:r>
          </a:p>
          <a:p>
            <a:pPr lvl="1"/>
            <a:r>
              <a:rPr lang="zh-CN" altLang="zh-CN" noProof="0">
                <a:sym typeface="Arial" pitchFamily="34" charset="0"/>
              </a:rPr>
              <a:t>Second level</a:t>
            </a:r>
          </a:p>
          <a:p>
            <a:pPr lvl="2"/>
            <a:r>
              <a:rPr lang="zh-CN" altLang="zh-CN" noProof="0">
                <a:sym typeface="Arial" pitchFamily="34" charset="0"/>
              </a:rPr>
              <a:t>Third level</a:t>
            </a:r>
          </a:p>
          <a:p>
            <a:pPr lvl="3"/>
            <a:r>
              <a:rPr lang="zh-CN" altLang="zh-CN" noProof="0">
                <a:sym typeface="Arial" pitchFamily="34" charset="0"/>
              </a:rPr>
              <a:t>Fourth level</a:t>
            </a:r>
          </a:p>
          <a:p>
            <a:pPr lvl="4"/>
            <a:r>
              <a:rPr lang="zh-CN" altLang="zh-CN" noProof="0">
                <a:sym typeface="Arial" pitchFamily="34" charset="0"/>
              </a:rPr>
              <a:t>Fifth level</a:t>
            </a:r>
          </a:p>
        </p:txBody>
      </p:sp>
    </p:spTree>
    <p:extLst>
      <p:ext uri="{BB962C8B-B14F-4D97-AF65-F5344CB8AC3E}">
        <p14:creationId xmlns:p14="http://schemas.microsoft.com/office/powerpoint/2010/main" val="267990335"/>
      </p:ext>
    </p:extLst>
  </p:cSld>
  <p:clrMap bg1="lt1" tx1="dk1" bg2="lt2" tx2="dk2" accent1="accent1" accent2="accent2" accent3="accent3" accent4="accent4" accent5="accent5" accent6="accent6" hlink="hlink" folHlink="folHlink"/>
  <p:notesStyle>
    <a:lvl1pPr algn="l" rtl="0" eaLnBrk="0" fontAlgn="base" hangingPunct="0">
      <a:spcBef>
        <a:spcPts val="400"/>
      </a:spcBef>
      <a:spcAft>
        <a:spcPct val="0"/>
      </a:spcAft>
      <a:defRPr sz="1200" kern="1200">
        <a:solidFill>
          <a:srgbClr val="000000"/>
        </a:solidFill>
        <a:latin typeface="Arial" pitchFamily="34" charset="0"/>
        <a:ea typeface="+mn-ea"/>
        <a:cs typeface="Arial" pitchFamily="34" charset="0"/>
        <a:sym typeface="Arial" pitchFamily="34" charset="0"/>
      </a:defRPr>
    </a:lvl1pPr>
    <a:lvl2pPr indent="228600" algn="l" rtl="0" eaLnBrk="0" fontAlgn="base" hangingPunct="0">
      <a:spcBef>
        <a:spcPts val="400"/>
      </a:spcBef>
      <a:spcAft>
        <a:spcPct val="0"/>
      </a:spcAft>
      <a:defRPr sz="1200" kern="1200">
        <a:solidFill>
          <a:srgbClr val="000000"/>
        </a:solidFill>
        <a:latin typeface="Arial" pitchFamily="34" charset="0"/>
        <a:ea typeface="+mn-ea"/>
        <a:cs typeface="Arial" pitchFamily="34" charset="0"/>
        <a:sym typeface="Arial" pitchFamily="34" charset="0"/>
      </a:defRPr>
    </a:lvl2pPr>
    <a:lvl3pPr indent="457200" algn="l" rtl="0" eaLnBrk="0" fontAlgn="base" hangingPunct="0">
      <a:spcBef>
        <a:spcPts val="400"/>
      </a:spcBef>
      <a:spcAft>
        <a:spcPct val="0"/>
      </a:spcAft>
      <a:defRPr sz="1200" kern="1200">
        <a:solidFill>
          <a:srgbClr val="000000"/>
        </a:solidFill>
        <a:latin typeface="Arial" pitchFamily="34" charset="0"/>
        <a:ea typeface="+mn-ea"/>
        <a:cs typeface="Arial" pitchFamily="34" charset="0"/>
        <a:sym typeface="Arial" pitchFamily="34" charset="0"/>
      </a:defRPr>
    </a:lvl3pPr>
    <a:lvl4pPr indent="685800" algn="l" rtl="0" eaLnBrk="0" fontAlgn="base" hangingPunct="0">
      <a:spcBef>
        <a:spcPts val="400"/>
      </a:spcBef>
      <a:spcAft>
        <a:spcPct val="0"/>
      </a:spcAft>
      <a:defRPr sz="1200" kern="1200">
        <a:solidFill>
          <a:srgbClr val="000000"/>
        </a:solidFill>
        <a:latin typeface="Arial" pitchFamily="34" charset="0"/>
        <a:ea typeface="+mn-ea"/>
        <a:cs typeface="Arial" pitchFamily="34" charset="0"/>
        <a:sym typeface="Arial" pitchFamily="34" charset="0"/>
      </a:defRPr>
    </a:lvl4pPr>
    <a:lvl5pPr indent="914400" algn="l" rtl="0" eaLnBrk="0" fontAlgn="base" hangingPunct="0">
      <a:spcBef>
        <a:spcPts val="400"/>
      </a:spcBef>
      <a:spcAft>
        <a:spcPct val="0"/>
      </a:spcAft>
      <a:defRPr sz="1200" kern="1200">
        <a:solidFill>
          <a:srgbClr val="000000"/>
        </a:solidFill>
        <a:latin typeface="Arial" pitchFamily="34" charset="0"/>
        <a:ea typeface="+mn-ea"/>
        <a:cs typeface="Arial" pitchFamily="34" charset="0"/>
        <a:sym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슬라이드 이미지 개체 틀 1"/>
          <p:cNvSpPr>
            <a:spLocks noGrp="1" noRot="1" noChangeAspect="1" noTextEdit="1"/>
          </p:cNvSpPr>
          <p:nvPr>
            <p:ph type="sldImg"/>
          </p:nvPr>
        </p:nvSpPr>
        <p:spPr bwMode="auto">
          <a:xfrm>
            <a:off x="142875" y="768350"/>
            <a:ext cx="6816725" cy="383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ko-KR" altLang="en-US" smtClean="0"/>
          </a:p>
        </p:txBody>
      </p:sp>
      <p:sp>
        <p:nvSpPr>
          <p:cNvPr id="46084" name="슬라이드 번호 개체 틀 3"/>
          <p:cNvSpPr>
            <a:spLocks noGrp="1"/>
          </p:cNvSpPr>
          <p:nvPr>
            <p:ph type="sldNum" sz="quarter" idx="5"/>
          </p:nvPr>
        </p:nvSpPr>
        <p:spPr bwMode="auto">
          <a:xfrm>
            <a:off x="4022304" y="9717658"/>
            <a:ext cx="3078513" cy="512144"/>
          </a:xfrm>
          <a:prstGeom prst="rect">
            <a:avLst/>
          </a:prstGeom>
          <a:ln>
            <a:miter lim="800000"/>
            <a:headEnd/>
            <a:tailEnd/>
          </a:ln>
        </p:spPr>
        <p:txBody>
          <a:bodyPr wrap="square" lIns="94768" tIns="47384" rIns="94768" bIns="47384" numCol="1" anchorCtr="0" compatLnSpc="1">
            <a:prstTxWarp prst="textNoShape">
              <a:avLst/>
            </a:prstTxWarp>
          </a:bodyPr>
          <a:lstStyle/>
          <a:p>
            <a:pPr fontAlgn="base">
              <a:spcBef>
                <a:spcPct val="0"/>
              </a:spcBef>
              <a:spcAft>
                <a:spcPct val="0"/>
              </a:spcAft>
              <a:defRPr/>
            </a:pPr>
            <a:fld id="{E9AFCEE1-4908-41BF-AA24-5E3FAF41F99B}" type="slidenum">
              <a:rPr lang="ko-KR" altLang="en-US" smtClean="0"/>
              <a:pPr fontAlgn="base">
                <a:spcBef>
                  <a:spcPct val="0"/>
                </a:spcBef>
                <a:spcAft>
                  <a:spcPct val="0"/>
                </a:spcAft>
                <a:defRPr/>
              </a:pPr>
              <a:t>2</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슬라이드 이미지 개체 틀 1"/>
          <p:cNvSpPr>
            <a:spLocks noGrp="1" noRot="1" noChangeAspect="1" noTextEdit="1"/>
          </p:cNvSpPr>
          <p:nvPr>
            <p:ph type="sldImg"/>
          </p:nvPr>
        </p:nvSpPr>
        <p:spPr bwMode="auto">
          <a:xfrm>
            <a:off x="142875" y="768350"/>
            <a:ext cx="6816725" cy="383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ko-KR" altLang="en-US" smtClean="0"/>
          </a:p>
        </p:txBody>
      </p:sp>
      <p:sp>
        <p:nvSpPr>
          <p:cNvPr id="38916" name="슬라이드 번호 개체 틀 3"/>
          <p:cNvSpPr>
            <a:spLocks noGrp="1"/>
          </p:cNvSpPr>
          <p:nvPr>
            <p:ph type="sldNum" sz="quarter" idx="5"/>
          </p:nvPr>
        </p:nvSpPr>
        <p:spPr bwMode="auto">
          <a:xfrm>
            <a:off x="4022304" y="9717658"/>
            <a:ext cx="3078513" cy="512144"/>
          </a:xfrm>
          <a:prstGeom prst="rect">
            <a:avLst/>
          </a:prstGeom>
          <a:ln>
            <a:miter lim="800000"/>
            <a:headEnd/>
            <a:tailEnd/>
          </a:ln>
        </p:spPr>
        <p:txBody>
          <a:bodyPr wrap="square" lIns="94768" tIns="47384" rIns="94768" bIns="47384" numCol="1" anchorCtr="0" compatLnSpc="1">
            <a:prstTxWarp prst="textNoShape">
              <a:avLst/>
            </a:prstTxWarp>
          </a:bodyPr>
          <a:lstStyle/>
          <a:p>
            <a:pPr fontAlgn="base">
              <a:spcBef>
                <a:spcPct val="0"/>
              </a:spcBef>
              <a:spcAft>
                <a:spcPct val="0"/>
              </a:spcAft>
              <a:defRPr/>
            </a:pPr>
            <a:fld id="{A3AF30F5-EB16-47DD-8E9F-0886B18D1845}" type="slidenum">
              <a:rPr lang="ko-KR" altLang="en-US" smtClean="0"/>
              <a:pPr fontAlgn="base">
                <a:spcBef>
                  <a:spcPct val="0"/>
                </a:spcBef>
                <a:spcAft>
                  <a:spcPct val="0"/>
                </a:spcAft>
                <a:defRPr/>
              </a:pPr>
              <a:t>3</a:t>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8090"/>
            <a:ext cx="3077739" cy="511571"/>
          </a:xfrm>
          <a:prstGeom prst="rect">
            <a:avLst/>
          </a:prstGeom>
        </p:spPr>
        <p:txBody>
          <a:bodyPr lIns="99042" tIns="49521" rIns="99042" bIns="49521"/>
          <a:lstStyle/>
          <a:p>
            <a:fld id="{03F734D4-7744-4A3F-B8B1-68F03F15C299}" type="slidenum">
              <a:rPr lang="zh-CN" altLang="en-US" smtClean="0"/>
              <a:pPr/>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8090"/>
            <a:ext cx="3077739" cy="511571"/>
          </a:xfrm>
          <a:prstGeom prst="rect">
            <a:avLst/>
          </a:prstGeom>
        </p:spPr>
        <p:txBody>
          <a:bodyPr lIns="99042" tIns="49521" rIns="99042" bIns="49521"/>
          <a:lstStyle/>
          <a:p>
            <a:fld id="{03F734D4-7744-4A3F-B8B1-68F03F15C299}" type="slidenum">
              <a:rPr lang="zh-CN" altLang="en-US" smtClean="0"/>
              <a:pPr/>
              <a:t>14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8090"/>
            <a:ext cx="3077739" cy="511571"/>
          </a:xfrm>
          <a:prstGeom prst="rect">
            <a:avLst/>
          </a:prstGeom>
        </p:spPr>
        <p:txBody>
          <a:bodyPr lIns="99042" tIns="49521" rIns="99042" bIns="49521"/>
          <a:lstStyle/>
          <a:p>
            <a:fld id="{03F734D4-7744-4A3F-B8B1-68F03F15C299}" type="slidenum">
              <a:rPr lang="zh-CN" altLang="en-US" smtClean="0"/>
              <a:pPr/>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8090"/>
            <a:ext cx="3077739" cy="511571"/>
          </a:xfrm>
          <a:prstGeom prst="rect">
            <a:avLst/>
          </a:prstGeom>
        </p:spPr>
        <p:txBody>
          <a:bodyPr lIns="99042" tIns="49521" rIns="99042" bIns="49521"/>
          <a:lstStyle/>
          <a:p>
            <a:fld id="{03F734D4-7744-4A3F-B8B1-68F03F15C299}" type="slidenum">
              <a:rPr lang="zh-CN" altLang="en-US" smtClean="0"/>
              <a:pPr/>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p:cNvSpPr>
          <p:nvPr>
            <p:ph type="sldNum" sz="quarter" idx="10"/>
          </p:nvPr>
        </p:nvSpPr>
        <p:spPr/>
        <p:txBody>
          <a:bodyPr/>
          <a:lstStyle>
            <a:lvl1pPr>
              <a:defRPr/>
            </a:lvl1pPr>
          </a:lstStyle>
          <a:p>
            <a:pPr>
              <a:defRPr/>
            </a:pPr>
            <a:fld id="{D93E97F3-847E-48CE-B2E6-A99A1E2DC7E8}" type="slidenum">
              <a:rPr lang="zh-CN" altLang="zh-CN"/>
              <a:pPr>
                <a:defRPr/>
              </a:pPr>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p:cNvSpPr>
          <p:nvPr>
            <p:ph type="sldNum" sz="quarter" idx="10"/>
          </p:nvPr>
        </p:nvSpPr>
        <p:spPr/>
        <p:txBody>
          <a:bodyPr/>
          <a:lstStyle>
            <a:lvl1pPr>
              <a:defRPr/>
            </a:lvl1pPr>
          </a:lstStyle>
          <a:p>
            <a:pPr>
              <a:defRPr/>
            </a:pPr>
            <a:fld id="{FC36C6F5-7678-4972-9B38-196FF1DD94BC}" type="slidenum">
              <a:rPr lang="zh-CN" altLang="zh-CN"/>
              <a:pPr>
                <a:defRPr/>
              </a:pPr>
              <a:t>‹#›</a:t>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p:cNvSpPr>
          <p:nvPr>
            <p:ph type="sldNum" sz="quarter" idx="10"/>
          </p:nvPr>
        </p:nvSpPr>
        <p:spPr/>
        <p:txBody>
          <a:bodyPr/>
          <a:lstStyle>
            <a:lvl1pPr>
              <a:defRPr/>
            </a:lvl1pPr>
          </a:lstStyle>
          <a:p>
            <a:pPr>
              <a:defRPr/>
            </a:pPr>
            <a:fld id="{9057791A-251E-4601-B9DE-33318E699B86}" type="slidenum">
              <a:rPr lang="zh-CN" altLang="zh-CN"/>
              <a:pPr>
                <a:defRPr/>
              </a:pPr>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p:cNvSpPr>
          <p:nvPr>
            <p:ph type="sldNum" sz="quarter" idx="10"/>
          </p:nvPr>
        </p:nvSpPr>
        <p:spPr/>
        <p:txBody>
          <a:bodyPr/>
          <a:lstStyle>
            <a:lvl1pPr>
              <a:defRPr/>
            </a:lvl1pPr>
          </a:lstStyle>
          <a:p>
            <a:pPr>
              <a:defRPr/>
            </a:pPr>
            <a:fld id="{F6B7F384-2688-46E4-B096-0BA4B05AC977}" type="slidenum">
              <a:rPr lang="zh-CN" altLang="zh-CN"/>
              <a:pPr>
                <a:defRPr/>
              </a:pPr>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p:cNvSpPr>
          <p:nvPr>
            <p:ph type="sldNum" sz="quarter" idx="10"/>
          </p:nvPr>
        </p:nvSpPr>
        <p:spPr/>
        <p:txBody>
          <a:bodyPr/>
          <a:lstStyle>
            <a:lvl1pPr>
              <a:defRPr/>
            </a:lvl1pPr>
          </a:lstStyle>
          <a:p>
            <a:pPr>
              <a:defRPr/>
            </a:pPr>
            <a:fld id="{9EA43716-0126-4E2C-BED5-161753810453}" type="slidenum">
              <a:rPr lang="zh-CN" altLang="zh-CN"/>
              <a:pPr>
                <a:defRPr/>
              </a:pPr>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p:cNvSpPr>
          <p:nvPr>
            <p:ph type="sldNum" sz="quarter" idx="10"/>
          </p:nvPr>
        </p:nvSpPr>
        <p:spPr/>
        <p:txBody>
          <a:bodyPr/>
          <a:lstStyle>
            <a:lvl1pPr>
              <a:defRPr/>
            </a:lvl1pPr>
          </a:lstStyle>
          <a:p>
            <a:pPr>
              <a:defRPr/>
            </a:pPr>
            <a:fld id="{29C795AD-069D-4B14-9324-3D4252700A50}" type="slidenum">
              <a:rPr lang="zh-CN" altLang="zh-CN"/>
              <a:pPr>
                <a:defRPr/>
              </a:pPr>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052" name="Rectangle 4"/>
          <p:cNvSpPr>
            <a:spLocks noGrp="1"/>
          </p:cNvSpPr>
          <p:nvPr>
            <p:ph type="sldNum" sz="quarter" idx="2"/>
          </p:nvPr>
        </p:nvSpPr>
        <p:spPr bwMode="auto">
          <a:xfrm>
            <a:off x="5962650" y="6496050"/>
            <a:ext cx="265113" cy="268288"/>
          </a:xfrm>
          <a:prstGeom prst="rect">
            <a:avLst/>
          </a:prstGeom>
          <a:noFill/>
          <a:ln w="12700" cap="flat" cmpd="sng">
            <a:noFill/>
            <a:prstDash val="solid"/>
            <a:miter lim="400000"/>
            <a:headEnd type="none" w="med" len="med"/>
            <a:tailEnd type="none" w="med" len="med"/>
          </a:ln>
          <a:effectLst/>
        </p:spPr>
        <p:txBody>
          <a:bodyPr vert="horz" wrap="none" lIns="45718" tIns="45718" rIns="45718" bIns="45718" numCol="1" anchor="ctr" anchorCtr="0" compatLnSpc="1">
            <a:prstTxWarp prst="textNoShape">
              <a:avLst/>
            </a:prstTxWarp>
          </a:bodyPr>
          <a:lstStyle>
            <a:lvl1pPr algn="ctr">
              <a:defRPr sz="1200">
                <a:solidFill>
                  <a:srgbClr val="898989"/>
                </a:solidFill>
                <a:latin typeface="Calibri" pitchFamily="34" charset="0"/>
                <a:ea typeface="宋体" pitchFamily="2" charset="-122"/>
                <a:sym typeface="Calibri" pitchFamily="34" charset="0"/>
              </a:defRPr>
            </a:lvl1pPr>
          </a:lstStyle>
          <a:p>
            <a:pPr>
              <a:defRPr/>
            </a:pPr>
            <a:fld id="{1463C233-1499-4C41-9775-07A4E91C945A}"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Lst>
  <p:txStyles>
    <p:titleStyle>
      <a:lvl1pPr algn="l" rtl="0" eaLnBrk="0" fontAlgn="base" hangingPunct="0">
        <a:lnSpc>
          <a:spcPct val="90000"/>
        </a:lnSpc>
        <a:spcBef>
          <a:spcPct val="0"/>
        </a:spcBef>
        <a:spcAft>
          <a:spcPct val="0"/>
        </a:spcAft>
        <a:defRPr sz="4400">
          <a:solidFill>
            <a:srgbClr val="000000"/>
          </a:solidFill>
          <a:latin typeface="+mj-lt"/>
          <a:ea typeface="+mj-ea"/>
          <a:cs typeface="+mj-cs"/>
          <a:sym typeface="Calibri Light" pitchFamily="34" charset="0"/>
        </a:defRPr>
      </a:lvl1pPr>
      <a:lvl2pPr algn="l" rtl="0" eaLnBrk="0" fontAlgn="base" hangingPunct="0">
        <a:lnSpc>
          <a:spcPct val="90000"/>
        </a:lnSpc>
        <a:spcBef>
          <a:spcPct val="0"/>
        </a:spcBef>
        <a:spcAft>
          <a:spcPct val="0"/>
        </a:spcAft>
        <a:defRPr sz="4400">
          <a:solidFill>
            <a:srgbClr val="000000"/>
          </a:solidFill>
          <a:latin typeface="Calibri Light" pitchFamily="34" charset="0"/>
          <a:ea typeface="Calibri Light" pitchFamily="34" charset="0"/>
          <a:cs typeface="Calibri Light" pitchFamily="34" charset="0"/>
          <a:sym typeface="Calibri Light" pitchFamily="34" charset="0"/>
        </a:defRPr>
      </a:lvl2pPr>
      <a:lvl3pPr algn="l" rtl="0" eaLnBrk="0" fontAlgn="base" hangingPunct="0">
        <a:lnSpc>
          <a:spcPct val="90000"/>
        </a:lnSpc>
        <a:spcBef>
          <a:spcPct val="0"/>
        </a:spcBef>
        <a:spcAft>
          <a:spcPct val="0"/>
        </a:spcAft>
        <a:defRPr sz="4400">
          <a:solidFill>
            <a:srgbClr val="000000"/>
          </a:solidFill>
          <a:latin typeface="Calibri Light" pitchFamily="34" charset="0"/>
          <a:ea typeface="Calibri Light" pitchFamily="34" charset="0"/>
          <a:cs typeface="Calibri Light" pitchFamily="34" charset="0"/>
          <a:sym typeface="Calibri Light" pitchFamily="34" charset="0"/>
        </a:defRPr>
      </a:lvl3pPr>
      <a:lvl4pPr algn="l" rtl="0" eaLnBrk="0" fontAlgn="base" hangingPunct="0">
        <a:lnSpc>
          <a:spcPct val="90000"/>
        </a:lnSpc>
        <a:spcBef>
          <a:spcPct val="0"/>
        </a:spcBef>
        <a:spcAft>
          <a:spcPct val="0"/>
        </a:spcAft>
        <a:defRPr sz="4400">
          <a:solidFill>
            <a:srgbClr val="000000"/>
          </a:solidFill>
          <a:latin typeface="Calibri Light" pitchFamily="34" charset="0"/>
          <a:ea typeface="Calibri Light" pitchFamily="34" charset="0"/>
          <a:cs typeface="Calibri Light" pitchFamily="34" charset="0"/>
          <a:sym typeface="Calibri Light" pitchFamily="34" charset="0"/>
        </a:defRPr>
      </a:lvl4pPr>
      <a:lvl5pPr algn="l" rtl="0" eaLnBrk="0" fontAlgn="base" hangingPunct="0">
        <a:lnSpc>
          <a:spcPct val="90000"/>
        </a:lnSpc>
        <a:spcBef>
          <a:spcPct val="0"/>
        </a:spcBef>
        <a:spcAft>
          <a:spcPct val="0"/>
        </a:spcAft>
        <a:defRPr sz="4400">
          <a:solidFill>
            <a:srgbClr val="000000"/>
          </a:solidFill>
          <a:latin typeface="Calibri Light" pitchFamily="34" charset="0"/>
          <a:ea typeface="Calibri Light" pitchFamily="34" charset="0"/>
          <a:cs typeface="Calibri Light" pitchFamily="34" charset="0"/>
          <a:sym typeface="Calibri Light" pitchFamily="34" charset="0"/>
        </a:defRPr>
      </a:lvl5pPr>
      <a:lvl6pPr marL="457200" algn="l" rtl="0" fontAlgn="base" hangingPunct="0">
        <a:lnSpc>
          <a:spcPct val="90000"/>
        </a:lnSpc>
        <a:spcBef>
          <a:spcPct val="0"/>
        </a:spcBef>
        <a:spcAft>
          <a:spcPct val="0"/>
        </a:spcAft>
        <a:defRPr sz="4400">
          <a:solidFill>
            <a:srgbClr val="000000"/>
          </a:solidFill>
          <a:latin typeface="Calibri Light" pitchFamily="34" charset="0"/>
          <a:ea typeface="Calibri Light" pitchFamily="34" charset="0"/>
          <a:cs typeface="Calibri Light" pitchFamily="34" charset="0"/>
          <a:sym typeface="Calibri Light" pitchFamily="34" charset="0"/>
        </a:defRPr>
      </a:lvl6pPr>
      <a:lvl7pPr marL="914400" algn="l" rtl="0" fontAlgn="base" hangingPunct="0">
        <a:lnSpc>
          <a:spcPct val="90000"/>
        </a:lnSpc>
        <a:spcBef>
          <a:spcPct val="0"/>
        </a:spcBef>
        <a:spcAft>
          <a:spcPct val="0"/>
        </a:spcAft>
        <a:defRPr sz="4400">
          <a:solidFill>
            <a:srgbClr val="000000"/>
          </a:solidFill>
          <a:latin typeface="Calibri Light" pitchFamily="34" charset="0"/>
          <a:ea typeface="Calibri Light" pitchFamily="34" charset="0"/>
          <a:cs typeface="Calibri Light" pitchFamily="34" charset="0"/>
          <a:sym typeface="Calibri Light" pitchFamily="34" charset="0"/>
        </a:defRPr>
      </a:lvl7pPr>
      <a:lvl8pPr marL="1371600" algn="l" rtl="0" fontAlgn="base" hangingPunct="0">
        <a:lnSpc>
          <a:spcPct val="90000"/>
        </a:lnSpc>
        <a:spcBef>
          <a:spcPct val="0"/>
        </a:spcBef>
        <a:spcAft>
          <a:spcPct val="0"/>
        </a:spcAft>
        <a:defRPr sz="4400">
          <a:solidFill>
            <a:srgbClr val="000000"/>
          </a:solidFill>
          <a:latin typeface="Calibri Light" pitchFamily="34" charset="0"/>
          <a:ea typeface="Calibri Light" pitchFamily="34" charset="0"/>
          <a:cs typeface="Calibri Light" pitchFamily="34" charset="0"/>
          <a:sym typeface="Calibri Light" pitchFamily="34" charset="0"/>
        </a:defRPr>
      </a:lvl8pPr>
      <a:lvl9pPr marL="1828800" algn="l" rtl="0" fontAlgn="base" hangingPunct="0">
        <a:lnSpc>
          <a:spcPct val="90000"/>
        </a:lnSpc>
        <a:spcBef>
          <a:spcPct val="0"/>
        </a:spcBef>
        <a:spcAft>
          <a:spcPct val="0"/>
        </a:spcAft>
        <a:defRPr sz="4400">
          <a:solidFill>
            <a:srgbClr val="000000"/>
          </a:solidFill>
          <a:latin typeface="Calibri Light" pitchFamily="34" charset="0"/>
          <a:ea typeface="Calibri Light" pitchFamily="34" charset="0"/>
          <a:cs typeface="Calibri Light" pitchFamily="34" charset="0"/>
          <a:sym typeface="Calibri Light" pitchFamily="34" charset="0"/>
        </a:defRPr>
      </a:lvl9pPr>
    </p:titleStyle>
    <p:bodyStyle>
      <a:lvl1pPr marL="228600" indent="-228600" algn="l" rtl="0" eaLnBrk="0" fontAlgn="base" hangingPunct="0">
        <a:lnSpc>
          <a:spcPct val="90000"/>
        </a:lnSpc>
        <a:spcBef>
          <a:spcPts val="1000"/>
        </a:spcBef>
        <a:spcAft>
          <a:spcPct val="0"/>
        </a:spcAft>
        <a:buSzPct val="100000"/>
        <a:buFont typeface="Arial" pitchFamily="34" charset="0"/>
        <a:buChar char="•"/>
        <a:defRPr sz="2800">
          <a:solidFill>
            <a:srgbClr val="000000"/>
          </a:solidFill>
          <a:latin typeface="+mn-lt"/>
          <a:ea typeface="+mn-ea"/>
          <a:cs typeface="+mn-cs"/>
          <a:sym typeface="Calibri" pitchFamily="34" charset="0"/>
        </a:defRPr>
      </a:lvl1pPr>
      <a:lvl2pPr marL="723900" indent="-266700" algn="l" rtl="0" eaLnBrk="0" fontAlgn="base" hangingPunct="0">
        <a:lnSpc>
          <a:spcPct val="90000"/>
        </a:lnSpc>
        <a:spcBef>
          <a:spcPts val="1000"/>
        </a:spcBef>
        <a:spcAft>
          <a:spcPct val="0"/>
        </a:spcAft>
        <a:buSzPct val="100000"/>
        <a:buFont typeface="Arial" pitchFamily="34" charset="0"/>
        <a:buChar char="•"/>
        <a:defRPr sz="2800">
          <a:solidFill>
            <a:srgbClr val="000000"/>
          </a:solidFill>
          <a:latin typeface="+mn-lt"/>
          <a:ea typeface="+mn-ea"/>
          <a:cs typeface="+mn-cs"/>
          <a:sym typeface="Calibri" pitchFamily="34" charset="0"/>
        </a:defRPr>
      </a:lvl2pPr>
      <a:lvl3pPr marL="1233488" indent="-319088" algn="l" rtl="0" eaLnBrk="0" fontAlgn="base" hangingPunct="0">
        <a:lnSpc>
          <a:spcPct val="90000"/>
        </a:lnSpc>
        <a:spcBef>
          <a:spcPts val="1000"/>
        </a:spcBef>
        <a:spcAft>
          <a:spcPct val="0"/>
        </a:spcAft>
        <a:buSzPct val="100000"/>
        <a:buFont typeface="Arial" pitchFamily="34" charset="0"/>
        <a:buChar char="•"/>
        <a:defRPr sz="2800">
          <a:solidFill>
            <a:srgbClr val="000000"/>
          </a:solidFill>
          <a:latin typeface="+mn-lt"/>
          <a:ea typeface="+mn-ea"/>
          <a:cs typeface="+mn-cs"/>
          <a:sym typeface="Calibri" pitchFamily="34" charset="0"/>
        </a:defRPr>
      </a:lvl3pPr>
      <a:lvl4pPr marL="1727200" indent="-355600" algn="l" rtl="0" eaLnBrk="0" fontAlgn="base" hangingPunct="0">
        <a:lnSpc>
          <a:spcPct val="90000"/>
        </a:lnSpc>
        <a:spcBef>
          <a:spcPts val="1000"/>
        </a:spcBef>
        <a:spcAft>
          <a:spcPct val="0"/>
        </a:spcAft>
        <a:buSzPct val="100000"/>
        <a:buFont typeface="Arial" pitchFamily="34" charset="0"/>
        <a:buChar char="•"/>
        <a:defRPr sz="2800">
          <a:solidFill>
            <a:srgbClr val="000000"/>
          </a:solidFill>
          <a:latin typeface="+mn-lt"/>
          <a:ea typeface="+mn-ea"/>
          <a:cs typeface="+mn-cs"/>
          <a:sym typeface="Calibri" pitchFamily="34" charset="0"/>
        </a:defRPr>
      </a:lvl4pPr>
      <a:lvl5pPr marL="2184400" indent="-355600" algn="l" rtl="0" eaLnBrk="0" fontAlgn="base" hangingPunct="0">
        <a:lnSpc>
          <a:spcPct val="90000"/>
        </a:lnSpc>
        <a:spcBef>
          <a:spcPts val="1000"/>
        </a:spcBef>
        <a:spcAft>
          <a:spcPct val="0"/>
        </a:spcAft>
        <a:buSzPct val="100000"/>
        <a:buFont typeface="Arial" pitchFamily="34" charset="0"/>
        <a:buChar char="•"/>
        <a:defRPr sz="2800">
          <a:solidFill>
            <a:srgbClr val="000000"/>
          </a:solidFill>
          <a:latin typeface="+mn-lt"/>
          <a:ea typeface="+mn-ea"/>
          <a:cs typeface="+mn-cs"/>
          <a:sym typeface="Calibri" pitchFamily="34" charset="0"/>
        </a:defRPr>
      </a:lvl5pPr>
      <a:lvl6pPr marL="2641600" indent="-355600" algn="l" rtl="0" fontAlgn="base" hangingPunct="0">
        <a:lnSpc>
          <a:spcPct val="90000"/>
        </a:lnSpc>
        <a:spcBef>
          <a:spcPts val="1000"/>
        </a:spcBef>
        <a:spcAft>
          <a:spcPct val="0"/>
        </a:spcAft>
        <a:buSzPct val="100000"/>
        <a:buFont typeface="Arial" pitchFamily="34" charset="0"/>
        <a:buChar char="•"/>
        <a:defRPr sz="2800">
          <a:solidFill>
            <a:srgbClr val="000000"/>
          </a:solidFill>
          <a:latin typeface="+mn-lt"/>
          <a:ea typeface="+mn-ea"/>
          <a:cs typeface="+mn-cs"/>
          <a:sym typeface="Calibri" pitchFamily="34" charset="0"/>
        </a:defRPr>
      </a:lvl6pPr>
      <a:lvl7pPr marL="3098800" indent="-355600" algn="l" rtl="0" fontAlgn="base" hangingPunct="0">
        <a:lnSpc>
          <a:spcPct val="90000"/>
        </a:lnSpc>
        <a:spcBef>
          <a:spcPts val="1000"/>
        </a:spcBef>
        <a:spcAft>
          <a:spcPct val="0"/>
        </a:spcAft>
        <a:buSzPct val="100000"/>
        <a:buFont typeface="Arial" pitchFamily="34" charset="0"/>
        <a:buChar char="•"/>
        <a:defRPr sz="2800">
          <a:solidFill>
            <a:srgbClr val="000000"/>
          </a:solidFill>
          <a:latin typeface="+mn-lt"/>
          <a:ea typeface="+mn-ea"/>
          <a:cs typeface="+mn-cs"/>
          <a:sym typeface="Calibri" pitchFamily="34" charset="0"/>
        </a:defRPr>
      </a:lvl7pPr>
      <a:lvl8pPr marL="3556000" indent="-355600" algn="l" rtl="0" fontAlgn="base" hangingPunct="0">
        <a:lnSpc>
          <a:spcPct val="90000"/>
        </a:lnSpc>
        <a:spcBef>
          <a:spcPts val="1000"/>
        </a:spcBef>
        <a:spcAft>
          <a:spcPct val="0"/>
        </a:spcAft>
        <a:buSzPct val="100000"/>
        <a:buFont typeface="Arial" pitchFamily="34" charset="0"/>
        <a:buChar char="•"/>
        <a:defRPr sz="2800">
          <a:solidFill>
            <a:srgbClr val="000000"/>
          </a:solidFill>
          <a:latin typeface="+mn-lt"/>
          <a:ea typeface="+mn-ea"/>
          <a:cs typeface="+mn-cs"/>
          <a:sym typeface="Calibri" pitchFamily="34" charset="0"/>
        </a:defRPr>
      </a:lvl8pPr>
      <a:lvl9pPr marL="4013200" indent="-355600" algn="l" rtl="0" fontAlgn="base" hangingPunct="0">
        <a:lnSpc>
          <a:spcPct val="90000"/>
        </a:lnSpc>
        <a:spcBef>
          <a:spcPts val="1000"/>
        </a:spcBef>
        <a:spcAft>
          <a:spcPct val="0"/>
        </a:spcAft>
        <a:buSzPct val="100000"/>
        <a:buFont typeface="Arial" pitchFamily="34" charset="0"/>
        <a:buChar char="•"/>
        <a:defRPr sz="2800">
          <a:solidFill>
            <a:srgbClr val="000000"/>
          </a:solidFill>
          <a:latin typeface="+mn-lt"/>
          <a:ea typeface="+mn-ea"/>
          <a:cs typeface="+mn-cs"/>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2.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1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tags" Target="../tags/tag83.xml"/><Relationship Id="rId3" Type="http://schemas.openxmlformats.org/officeDocument/2006/relationships/tags" Target="../tags/tag68.xml"/><Relationship Id="rId21" Type="http://schemas.openxmlformats.org/officeDocument/2006/relationships/tags" Target="../tags/tag86.xml"/><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tags" Target="../tags/tag82.xml"/><Relationship Id="rId2" Type="http://schemas.openxmlformats.org/officeDocument/2006/relationships/tags" Target="../tags/tag67.xml"/><Relationship Id="rId16" Type="http://schemas.openxmlformats.org/officeDocument/2006/relationships/tags" Target="../tags/tag81.xml"/><Relationship Id="rId20" Type="http://schemas.openxmlformats.org/officeDocument/2006/relationships/tags" Target="../tags/tag85.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tags" Target="../tags/tag80.xml"/><Relationship Id="rId23" Type="http://schemas.openxmlformats.org/officeDocument/2006/relationships/slideLayout" Target="../slideLayouts/slideLayout2.xml"/><Relationship Id="rId10" Type="http://schemas.openxmlformats.org/officeDocument/2006/relationships/tags" Target="../tags/tag75.xml"/><Relationship Id="rId19" Type="http://schemas.openxmlformats.org/officeDocument/2006/relationships/tags" Target="../tags/tag84.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 Id="rId22" Type="http://schemas.openxmlformats.org/officeDocument/2006/relationships/tags" Target="../tags/tag87.xml"/></Relationships>
</file>

<file path=ppt/slides/_rels/slide13.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11.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10.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9.png"/><Relationship Id="rId5" Type="http://schemas.openxmlformats.org/officeDocument/2006/relationships/tags" Target="../tags/tag92.xml"/><Relationship Id="rId10" Type="http://schemas.openxmlformats.org/officeDocument/2006/relationships/notesSlide" Target="../notesSlides/notesSlide3.xml"/><Relationship Id="rId4" Type="http://schemas.openxmlformats.org/officeDocument/2006/relationships/tags" Target="../tags/tag91.xml"/><Relationship Id="rId9" Type="http://schemas.openxmlformats.org/officeDocument/2006/relationships/slideLayout" Target="../slideLayouts/slideLayout2.xml"/><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15.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14.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3.png"/><Relationship Id="rId5" Type="http://schemas.openxmlformats.org/officeDocument/2006/relationships/tags" Target="../tags/tag100.xml"/><Relationship Id="rId10" Type="http://schemas.openxmlformats.org/officeDocument/2006/relationships/notesSlide" Target="../notesSlides/notesSlide4.xml"/><Relationship Id="rId4" Type="http://schemas.openxmlformats.org/officeDocument/2006/relationships/tags" Target="../tags/tag99.xml"/><Relationship Id="rId9" Type="http://schemas.openxmlformats.org/officeDocument/2006/relationships/slideLayout" Target="../slideLayouts/slideLayout2.xml"/><Relationship Id="rId1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9.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8.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17.png"/><Relationship Id="rId5" Type="http://schemas.openxmlformats.org/officeDocument/2006/relationships/tags" Target="../tags/tag108.xml"/><Relationship Id="rId10" Type="http://schemas.openxmlformats.org/officeDocument/2006/relationships/notesSlide" Target="../notesSlides/notesSlide5.xml"/><Relationship Id="rId4" Type="http://schemas.openxmlformats.org/officeDocument/2006/relationships/tags" Target="../tags/tag107.xml"/><Relationship Id="rId9" Type="http://schemas.openxmlformats.org/officeDocument/2006/relationships/slideLayout" Target="../slideLayouts/slideLayout2.xml"/><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tags" Target="../tags/tag129.xml"/><Relationship Id="rId3" Type="http://schemas.openxmlformats.org/officeDocument/2006/relationships/tags" Target="../tags/tag114.xml"/><Relationship Id="rId21" Type="http://schemas.openxmlformats.org/officeDocument/2006/relationships/tags" Target="../tags/tag132.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5" Type="http://schemas.openxmlformats.org/officeDocument/2006/relationships/notesSlide" Target="../notesSlides/notesSlide6.xml"/><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tags" Target="../tags/tag131.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24" Type="http://schemas.openxmlformats.org/officeDocument/2006/relationships/slideLayout" Target="../slideLayouts/slideLayout2.xml"/><Relationship Id="rId5" Type="http://schemas.openxmlformats.org/officeDocument/2006/relationships/tags" Target="../tags/tag116.xml"/><Relationship Id="rId15" Type="http://schemas.openxmlformats.org/officeDocument/2006/relationships/tags" Target="../tags/tag126.xml"/><Relationship Id="rId23" Type="http://schemas.openxmlformats.org/officeDocument/2006/relationships/tags" Target="../tags/tag134.xml"/><Relationship Id="rId10" Type="http://schemas.openxmlformats.org/officeDocument/2006/relationships/tags" Target="../tags/tag121.xml"/><Relationship Id="rId19" Type="http://schemas.openxmlformats.org/officeDocument/2006/relationships/tags" Target="../tags/tag130.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tags" Target="../tags/tag1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slideLayout" Target="../slideLayouts/slideLayout2.xml"/><Relationship Id="rId4" Type="http://schemas.openxmlformats.org/officeDocument/2006/relationships/tags" Target="../tags/tag26.xml"/></Relationships>
</file>

<file path=ppt/slides/_rels/slide8.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tags" Target="../tags/tag4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10" Type="http://schemas.openxmlformats.org/officeDocument/2006/relationships/tags" Target="../tags/tag36.xml"/><Relationship Id="rId19" Type="http://schemas.openxmlformats.org/officeDocument/2006/relationships/tags" Target="../tags/tag45.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s>
</file>

<file path=ppt/slides/_rels/slide9.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p:cNvSpPr>
          <p:nvPr/>
        </p:nvSpPr>
        <p:spPr bwMode="auto">
          <a:xfrm>
            <a:off x="5524496" y="5000636"/>
            <a:ext cx="1131075" cy="369328"/>
          </a:xfrm>
          <a:prstGeom prst="rect">
            <a:avLst/>
          </a:prstGeom>
          <a:noFill/>
          <a:ln w="12700">
            <a:noFill/>
            <a:miter lim="400000"/>
            <a:headEnd/>
            <a:tailEnd/>
          </a:ln>
        </p:spPr>
        <p:txBody>
          <a:bodyPr wrap="none" lIns="45718" tIns="45718" rIns="45718" bIns="45718">
            <a:spAutoFit/>
          </a:bodyPr>
          <a:lstStyle/>
          <a:p>
            <a:r>
              <a:rPr lang="en-US" altLang="zh-CN" b="1" smtClean="0">
                <a:solidFill>
                  <a:srgbClr val="44546A"/>
                </a:solidFill>
                <a:ea typeface="宋体" pitchFamily="2" charset="-122"/>
              </a:rPr>
              <a:t>JUN</a:t>
            </a:r>
            <a:r>
              <a:rPr lang="zh-CN" altLang="zh-CN" b="1" smtClean="0">
                <a:solidFill>
                  <a:srgbClr val="44546A"/>
                </a:solidFill>
                <a:ea typeface="宋体" pitchFamily="2" charset="-122"/>
              </a:rPr>
              <a:t>.20</a:t>
            </a:r>
            <a:r>
              <a:rPr lang="en-US" altLang="zh-CN" b="1" smtClean="0">
                <a:solidFill>
                  <a:srgbClr val="44546A"/>
                </a:solidFill>
                <a:ea typeface="宋体" pitchFamily="2" charset="-122"/>
              </a:rPr>
              <a:t>20</a:t>
            </a:r>
            <a:endParaRPr lang="zh-CN" altLang="zh-CN" b="1">
              <a:solidFill>
                <a:srgbClr val="44546A"/>
              </a:solidFill>
              <a:ea typeface="宋体" pitchFamily="2" charset="-122"/>
            </a:endParaRPr>
          </a:p>
        </p:txBody>
      </p:sp>
      <p:sp>
        <p:nvSpPr>
          <p:cNvPr id="11" name="TextBox 10"/>
          <p:cNvSpPr txBox="1"/>
          <p:nvPr/>
        </p:nvSpPr>
        <p:spPr>
          <a:xfrm>
            <a:off x="2952728" y="5357826"/>
            <a:ext cx="6336704" cy="584775"/>
          </a:xfrm>
          <a:prstGeom prst="rect">
            <a:avLst/>
          </a:prstGeom>
          <a:no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ko-KR" sz="3200" b="1" i="1">
                <a:solidFill>
                  <a:schemeClr val="tx1"/>
                </a:solidFill>
                <a:latin typeface="Arial" pitchFamily="34" charset="0"/>
                <a:cs typeface="Arial" pitchFamily="34" charset="0"/>
              </a:rPr>
              <a:t>  </a:t>
            </a:r>
            <a:r>
              <a:rPr lang="en-US" altLang="ko-KR" sz="3200" b="1" i="1" smtClean="0">
                <a:solidFill>
                  <a:schemeClr val="tx1"/>
                </a:solidFill>
                <a:latin typeface="Arial" pitchFamily="34" charset="0"/>
                <a:cs typeface="Arial" pitchFamily="34" charset="0"/>
              </a:rPr>
              <a:t>BONKOREA</a:t>
            </a:r>
            <a:endParaRPr lang="en-US" altLang="ko-KR" sz="3200" b="1" i="1" dirty="0">
              <a:solidFill>
                <a:srgbClr val="00B0F0"/>
              </a:solidFill>
              <a:latin typeface="Arial" pitchFamily="34" charset="0"/>
              <a:cs typeface="Arial"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10560496" y="188640"/>
            <a:ext cx="1484313" cy="6248400"/>
          </a:xfrm>
          <a:prstGeom prst="rect">
            <a:avLst/>
          </a:prstGeom>
          <a:noFill/>
        </p:spPr>
      </p:pic>
      <p:pic>
        <p:nvPicPr>
          <p:cNvPr id="9" name="Picture 7" descr="http://images.wisegeek.com/cpu-semiconductors.jpg"/>
          <p:cNvPicPr>
            <a:picLocks noChangeAspect="1" noChangeArrowheads="1"/>
          </p:cNvPicPr>
          <p:nvPr/>
        </p:nvPicPr>
        <p:blipFill>
          <a:blip r:embed="rId4" cstate="print"/>
          <a:srcRect/>
          <a:stretch>
            <a:fillRect/>
          </a:stretch>
        </p:blipFill>
        <p:spPr bwMode="auto">
          <a:xfrm>
            <a:off x="263352" y="260648"/>
            <a:ext cx="1768273" cy="1296144"/>
          </a:xfrm>
          <a:prstGeom prst="rect">
            <a:avLst/>
          </a:prstGeom>
          <a:noFill/>
        </p:spPr>
      </p:pic>
      <p:pic>
        <p:nvPicPr>
          <p:cNvPr id="10" name="Picture 9" descr="http://www.buydisplay.com/media/catalog/product/cache/1/image/c577d1203d4a53d9f98182eb6081b1d6/7/_/7_inch_lcd_hdmi_tft_touch_display_module_vga_video_av_driver_board.jpg"/>
          <p:cNvPicPr>
            <a:picLocks noChangeAspect="1" noChangeArrowheads="1"/>
          </p:cNvPicPr>
          <p:nvPr/>
        </p:nvPicPr>
        <p:blipFill>
          <a:blip r:embed="rId5" cstate="print"/>
          <a:srcRect/>
          <a:stretch>
            <a:fillRect/>
          </a:stretch>
        </p:blipFill>
        <p:spPr bwMode="auto">
          <a:xfrm>
            <a:off x="263352" y="1484784"/>
            <a:ext cx="1728192" cy="1728192"/>
          </a:xfrm>
          <a:prstGeom prst="rect">
            <a:avLst/>
          </a:prstGeom>
          <a:noFill/>
        </p:spPr>
      </p:pic>
      <p:pic>
        <p:nvPicPr>
          <p:cNvPr id="13" name="Picture 10"/>
          <p:cNvPicPr>
            <a:picLocks noChangeAspect="1" noChangeArrowheads="1"/>
          </p:cNvPicPr>
          <p:nvPr/>
        </p:nvPicPr>
        <p:blipFill>
          <a:blip r:embed="rId6" cstate="print"/>
          <a:srcRect/>
          <a:stretch>
            <a:fillRect/>
          </a:stretch>
        </p:blipFill>
        <p:spPr bwMode="auto">
          <a:xfrm>
            <a:off x="407368" y="3140968"/>
            <a:ext cx="1433303" cy="1440160"/>
          </a:xfrm>
          <a:prstGeom prst="rect">
            <a:avLst/>
          </a:prstGeom>
          <a:noFill/>
          <a:ln w="9525">
            <a:noFill/>
            <a:miter lim="800000"/>
            <a:headEnd/>
            <a:tailEnd/>
          </a:ln>
        </p:spPr>
      </p:pic>
      <p:pic>
        <p:nvPicPr>
          <p:cNvPr id="14" name="Picture 11"/>
          <p:cNvPicPr>
            <a:picLocks noChangeAspect="1" noChangeArrowheads="1"/>
          </p:cNvPicPr>
          <p:nvPr/>
        </p:nvPicPr>
        <p:blipFill>
          <a:blip r:embed="rId7" cstate="print"/>
          <a:srcRect/>
          <a:stretch>
            <a:fillRect/>
          </a:stretch>
        </p:blipFill>
        <p:spPr bwMode="auto">
          <a:xfrm>
            <a:off x="263352" y="4941168"/>
            <a:ext cx="1903882" cy="1604338"/>
          </a:xfrm>
          <a:prstGeom prst="rect">
            <a:avLst/>
          </a:prstGeom>
          <a:noFill/>
          <a:ln w="9525">
            <a:noFill/>
            <a:miter lim="800000"/>
            <a:headEnd/>
            <a:tailEnd/>
          </a:ln>
        </p:spPr>
      </p:pic>
      <p:sp>
        <p:nvSpPr>
          <p:cNvPr id="15" name="副标题 2"/>
          <p:cNvSpPr txBox="1">
            <a:spLocks/>
          </p:cNvSpPr>
          <p:nvPr>
            <p:custDataLst>
              <p:tags r:id="rId1"/>
            </p:custDataLst>
          </p:nvPr>
        </p:nvSpPr>
        <p:spPr>
          <a:xfrm>
            <a:off x="3452794" y="1214422"/>
            <a:ext cx="5000660" cy="583565"/>
          </a:xfrm>
          <a:prstGeom prst="rect">
            <a:avLst/>
          </a:prstGeom>
        </p:spPr>
        <p:txBody>
          <a:bodyPr>
            <a:noAutofit/>
          </a:bodyPr>
          <a:lstStyle/>
          <a:p>
            <a:pPr marL="228600" marR="0" lvl="0" indent="-228600" algn="l" defTabSz="914400" rtl="0" eaLnBrk="0" fontAlgn="base" latinLnBrk="0" hangingPunct="0">
              <a:lnSpc>
                <a:spcPct val="90000"/>
              </a:lnSpc>
              <a:spcBef>
                <a:spcPts val="1000"/>
              </a:spcBef>
              <a:spcAft>
                <a:spcPct val="0"/>
              </a:spcAft>
              <a:buClrTx/>
              <a:buSzPct val="100000"/>
              <a:tabLst/>
              <a:defRPr/>
            </a:pPr>
            <a:r>
              <a:rPr lang="en-US" altLang="zh-CN" sz="4400" kern="0" dirty="0">
                <a:latin typeface="Arial Unicode MS" pitchFamily="50" charset="-127"/>
                <a:ea typeface="Arial Unicode MS" pitchFamily="50" charset="-127"/>
                <a:cs typeface="Arial Unicode MS" pitchFamily="50" charset="-127"/>
                <a:sym typeface="+mn-ea"/>
              </a:rPr>
              <a:t>Linux </a:t>
            </a:r>
            <a:r>
              <a:rPr kumimoji="0" lang="en-US" altLang="zh-CN" sz="4400" b="0" i="0" u="none" strike="noStrike" kern="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sym typeface="+mn-ea"/>
              </a:rPr>
              <a:t>HMI system</a:t>
            </a:r>
            <a:endParaRPr kumimoji="0" lang="zh-CN" altLang="en-US" sz="4400" b="0" i="0" u="none" strike="noStrike" kern="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custDataLst>
              <p:tags r:id="rId1"/>
            </p:custDataLst>
          </p:nvPr>
        </p:nvSpPr>
        <p:spPr>
          <a:xfrm>
            <a:off x="0" y="0"/>
            <a:ext cx="6096000" cy="6858000"/>
          </a:xfrm>
          <a:custGeom>
            <a:avLst/>
            <a:gdLst>
              <a:gd name="connsiteX0" fmla="*/ 0 w 6096000"/>
              <a:gd name="connsiteY0" fmla="*/ 0 h 6858000"/>
              <a:gd name="connsiteX1" fmla="*/ 4700232 w 6096000"/>
              <a:gd name="connsiteY1" fmla="*/ 0 h 6858000"/>
              <a:gd name="connsiteX2" fmla="*/ 4819488 w 6096000"/>
              <a:gd name="connsiteY2" fmla="*/ 125084 h 6858000"/>
              <a:gd name="connsiteX3" fmla="*/ 6096000 w 6096000"/>
              <a:gd name="connsiteY3" fmla="*/ 3429001 h 6858000"/>
              <a:gd name="connsiteX4" fmla="*/ 4819488 w 6096000"/>
              <a:gd name="connsiteY4" fmla="*/ 6732919 h 6858000"/>
              <a:gd name="connsiteX5" fmla="*/ 4700234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4700232" y="0"/>
                </a:lnTo>
                <a:lnTo>
                  <a:pt x="4819488" y="125084"/>
                </a:lnTo>
                <a:cubicBezTo>
                  <a:pt x="5612607" y="997709"/>
                  <a:pt x="6096000" y="2156904"/>
                  <a:pt x="6096000" y="3429001"/>
                </a:cubicBezTo>
                <a:cubicBezTo>
                  <a:pt x="6096000" y="4701099"/>
                  <a:pt x="5612607" y="5860294"/>
                  <a:pt x="4819488" y="6732919"/>
                </a:cubicBezTo>
                <a:lnTo>
                  <a:pt x="4700234" y="6858000"/>
                </a:lnTo>
                <a:lnTo>
                  <a:pt x="0" y="6858000"/>
                </a:lnTo>
                <a:close/>
              </a:path>
            </a:pathLst>
          </a:custGeom>
          <a:solidFill>
            <a:srgbClr val="A5A5A5">
              <a:lumMod val="20000"/>
              <a:lumOff val="80000"/>
            </a:srgbClr>
          </a:solidFill>
          <a:ln w="381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17" name="椭圆 1"/>
          <p:cNvSpPr/>
          <p:nvPr>
            <p:custDataLst>
              <p:tags r:id="rId2"/>
            </p:custDataLst>
          </p:nvPr>
        </p:nvSpPr>
        <p:spPr>
          <a:xfrm>
            <a:off x="1705963" y="2061890"/>
            <a:ext cx="2389162" cy="2389162"/>
          </a:xfrm>
          <a:prstGeom prst="ellipse">
            <a:avLst/>
          </a:prstGeom>
          <a:solidFill>
            <a:srgbClr val="FFFFFF"/>
          </a:solidFill>
          <a:ln w="12700" cap="flat" cmpd="sng" algn="ctr">
            <a:noFill/>
            <a:prstDash val="solid"/>
            <a:miter lim="800000"/>
          </a:ln>
          <a:effectLst>
            <a:outerShdw blurRad="508000" dist="50800" dir="2700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18" name="椭圆 4"/>
          <p:cNvSpPr/>
          <p:nvPr>
            <p:custDataLst>
              <p:tags r:id="rId3"/>
            </p:custDataLst>
          </p:nvPr>
        </p:nvSpPr>
        <p:spPr>
          <a:xfrm>
            <a:off x="4928791" y="865589"/>
            <a:ext cx="1426809" cy="1426809"/>
          </a:xfrm>
          <a:prstGeom prst="ellipse">
            <a:avLst/>
          </a:prstGeom>
          <a:solidFill>
            <a:srgbClr val="455171"/>
          </a:solidFill>
          <a:ln w="12700" cap="flat" cmpd="sng" algn="ctr">
            <a:noFill/>
            <a:prstDash val="solid"/>
            <a:miter lim="800000"/>
          </a:ln>
          <a:effectLst>
            <a:outerShdw blurRad="508000" dist="50800" dir="2700000" sx="104000" sy="104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Arial"/>
              <a:ea typeface="微软雅黑"/>
              <a:cs typeface="+mn-cs"/>
            </a:endParaRPr>
          </a:p>
        </p:txBody>
      </p:sp>
      <p:sp>
        <p:nvSpPr>
          <p:cNvPr id="19" name="椭圆 7"/>
          <p:cNvSpPr/>
          <p:nvPr>
            <p:custDataLst>
              <p:tags r:id="rId4"/>
            </p:custDataLst>
          </p:nvPr>
        </p:nvSpPr>
        <p:spPr>
          <a:xfrm>
            <a:off x="5347119" y="2763578"/>
            <a:ext cx="1426809" cy="1426809"/>
          </a:xfrm>
          <a:prstGeom prst="ellipse">
            <a:avLst/>
          </a:prstGeom>
          <a:solidFill>
            <a:srgbClr val="455171"/>
          </a:solidFill>
          <a:ln w="12700" cap="flat" cmpd="sng" algn="ctr">
            <a:noFill/>
            <a:prstDash val="solid"/>
            <a:miter lim="800000"/>
          </a:ln>
          <a:effectLst>
            <a:outerShdw blurRad="508000" dist="50800" dir="2700000" sx="104000" sy="104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Arial"/>
              <a:ea typeface="微软雅黑"/>
              <a:cs typeface="+mn-cs"/>
            </a:endParaRPr>
          </a:p>
        </p:txBody>
      </p:sp>
      <p:sp>
        <p:nvSpPr>
          <p:cNvPr id="20" name="椭圆 16"/>
          <p:cNvSpPr/>
          <p:nvPr>
            <p:custDataLst>
              <p:tags r:id="rId5"/>
            </p:custDataLst>
          </p:nvPr>
        </p:nvSpPr>
        <p:spPr>
          <a:xfrm>
            <a:off x="4928791" y="4661568"/>
            <a:ext cx="1426809" cy="1426809"/>
          </a:xfrm>
          <a:prstGeom prst="ellipse">
            <a:avLst/>
          </a:prstGeom>
          <a:solidFill>
            <a:srgbClr val="455171"/>
          </a:solidFill>
          <a:ln w="12700" cap="flat" cmpd="sng" algn="ctr">
            <a:noFill/>
            <a:prstDash val="solid"/>
            <a:miter lim="800000"/>
          </a:ln>
          <a:effectLst>
            <a:outerShdw blurRad="508000" dist="50800" dir="2700000" sx="104000" sy="104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1" name="文本框 5"/>
          <p:cNvSpPr txBox="1"/>
          <p:nvPr>
            <p:custDataLst>
              <p:tags r:id="rId6"/>
            </p:custDataLst>
          </p:nvPr>
        </p:nvSpPr>
        <p:spPr>
          <a:xfrm>
            <a:off x="6550025" y="865505"/>
            <a:ext cx="4975263" cy="1112520"/>
          </a:xfrm>
          <a:prstGeom prst="rect">
            <a:avLst/>
          </a:prstGeom>
          <a:ln>
            <a:noFill/>
          </a:ln>
        </p:spPr>
        <p:txBody>
          <a:bodyPr wrap="square" anchor="t">
            <a:noAutofit/>
          </a:bodyPr>
          <a:lstStyle>
            <a:defPPr>
              <a:defRPr lang="zh-CN"/>
            </a:defPPr>
            <a:lvl1pPr marL="171450" indent="-171450">
              <a:lnSpc>
                <a:spcPct val="150000"/>
              </a:lnSpc>
              <a:buFont typeface="Arial" panose="020B0604020202020204" pitchFamily="34" charset="0"/>
              <a:buChar char="•"/>
              <a:defRPr sz="1400"/>
            </a:lvl1p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Drag and drop control design</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WYSIWYG</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Quick design method for copying, moving, aligning, etc.</a:t>
            </a:r>
            <a:endParaRPr kumimoji="0" lang="zh-CN" altLang="en-US" b="0" i="0" u="none" strike="noStrike" kern="0" cap="none" spc="0" normalizeH="0" baseline="0" noProof="0" dirty="0">
              <a:ln>
                <a:noFill/>
              </a:ln>
              <a:solidFill>
                <a:sysClr val="windowText" lastClr="000000"/>
              </a:solidFill>
              <a:effectLst/>
              <a:uLnTx/>
              <a:uFillTx/>
            </a:endParaRPr>
          </a:p>
        </p:txBody>
      </p:sp>
      <p:sp>
        <p:nvSpPr>
          <p:cNvPr id="22" name="文本框 9"/>
          <p:cNvSpPr txBox="1"/>
          <p:nvPr>
            <p:custDataLst>
              <p:tags r:id="rId7"/>
            </p:custDataLst>
          </p:nvPr>
        </p:nvSpPr>
        <p:spPr>
          <a:xfrm>
            <a:off x="4975342" y="1378938"/>
            <a:ext cx="1333706" cy="400110"/>
          </a:xfrm>
          <a:prstGeom prst="rect">
            <a:avLst/>
          </a:prstGeom>
          <a:noFill/>
        </p:spPr>
        <p:txBody>
          <a:bodyPr wrap="square" rtlCol="0">
            <a:normAutofit fontScale="97500"/>
          </a:bodyPr>
          <a:lstStyle>
            <a:defPPr>
              <a:defRPr lang="zh-CN"/>
            </a:defPPr>
            <a:lvl1pPr algn="ctr">
              <a:defRPr sz="2000">
                <a:solidFill>
                  <a:schemeClr val="bg2"/>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2D4AA"/>
                </a:solidFill>
                <a:effectLst/>
                <a:uLnTx/>
                <a:uFillTx/>
                <a:latin typeface="Arial"/>
                <a:ea typeface="微软雅黑"/>
                <a:cs typeface="+mj-cs"/>
              </a:rPr>
              <a:t>UI</a:t>
            </a:r>
            <a:r>
              <a:rPr kumimoji="0" lang="zh-CN" altLang="en-US" sz="1400" b="0" i="0" u="none" strike="noStrike" kern="0" cap="none" spc="0" normalizeH="0" baseline="0" noProof="0" dirty="0">
                <a:ln>
                  <a:noFill/>
                </a:ln>
                <a:solidFill>
                  <a:srgbClr val="F2D4AA"/>
                </a:solidFill>
                <a:effectLst/>
                <a:uLnTx/>
                <a:uFillTx/>
                <a:latin typeface="Arial"/>
                <a:ea typeface="微软雅黑"/>
                <a:cs typeface="+mj-cs"/>
              </a:rPr>
              <a:t> </a:t>
            </a:r>
            <a:r>
              <a:rPr kumimoji="0" lang="en-US" altLang="zh-CN" sz="1400" b="0" i="0" u="none" strike="noStrike" kern="0" cap="none" spc="0" normalizeH="0" baseline="0" noProof="0" dirty="0">
                <a:ln>
                  <a:noFill/>
                </a:ln>
                <a:solidFill>
                  <a:srgbClr val="F2D4AA"/>
                </a:solidFill>
                <a:effectLst/>
                <a:uLnTx/>
                <a:uFillTx/>
                <a:latin typeface="Arial"/>
                <a:ea typeface="微软雅黑"/>
                <a:cs typeface="+mj-cs"/>
              </a:rPr>
              <a:t>Design</a:t>
            </a:r>
            <a:endParaRPr kumimoji="0" lang="zh-CN" altLang="en-US" sz="1400" b="0" i="0" u="none" strike="noStrike" kern="0" cap="none" spc="0" normalizeH="0" baseline="0" noProof="0" dirty="0">
              <a:ln>
                <a:noFill/>
              </a:ln>
              <a:solidFill>
                <a:srgbClr val="F2D4AA"/>
              </a:solidFill>
              <a:effectLst/>
              <a:uLnTx/>
              <a:uFillTx/>
              <a:latin typeface="Arial"/>
              <a:ea typeface="微软雅黑"/>
              <a:cs typeface="+mj-cs"/>
            </a:endParaRPr>
          </a:p>
        </p:txBody>
      </p:sp>
      <p:sp>
        <p:nvSpPr>
          <p:cNvPr id="23" name="文本框 10"/>
          <p:cNvSpPr txBox="1"/>
          <p:nvPr>
            <p:custDataLst>
              <p:tags r:id="rId8"/>
            </p:custDataLst>
          </p:nvPr>
        </p:nvSpPr>
        <p:spPr>
          <a:xfrm>
            <a:off x="5429147" y="3276927"/>
            <a:ext cx="1333706" cy="400110"/>
          </a:xfrm>
          <a:prstGeom prst="rect">
            <a:avLst/>
          </a:prstGeom>
          <a:noFill/>
        </p:spPr>
        <p:txBody>
          <a:bodyPr wrap="square" rtlCol="0">
            <a:normAutofit fontScale="82500" lnSpcReduction="20000"/>
          </a:bodyPr>
          <a:lstStyle>
            <a:defPPr>
              <a:defRPr lang="zh-CN"/>
            </a:defPPr>
            <a:lvl1pPr algn="ctr">
              <a:defRPr sz="2000">
                <a:solidFill>
                  <a:schemeClr val="bg2"/>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2D4AA"/>
                </a:solidFill>
                <a:effectLst/>
                <a:uLnTx/>
                <a:uFillTx/>
                <a:latin typeface="Arial"/>
                <a:ea typeface="微软雅黑"/>
                <a:cs typeface="+mj-cs"/>
              </a:rPr>
              <a:t>Source development</a:t>
            </a:r>
            <a:endParaRPr kumimoji="0" lang="zh-CN" altLang="en-US" sz="1400" b="0" i="0" u="none" strike="noStrike" kern="0" cap="none" spc="0" normalizeH="0" baseline="0" noProof="0" dirty="0">
              <a:ln>
                <a:noFill/>
              </a:ln>
              <a:solidFill>
                <a:srgbClr val="F2D4AA"/>
              </a:solidFill>
              <a:effectLst/>
              <a:uLnTx/>
              <a:uFillTx/>
              <a:latin typeface="Arial"/>
              <a:ea typeface="微软雅黑"/>
              <a:cs typeface="+mj-cs"/>
            </a:endParaRPr>
          </a:p>
        </p:txBody>
      </p:sp>
      <p:sp>
        <p:nvSpPr>
          <p:cNvPr id="24" name="文本框 11"/>
          <p:cNvSpPr txBox="1"/>
          <p:nvPr>
            <p:custDataLst>
              <p:tags r:id="rId9"/>
            </p:custDataLst>
          </p:nvPr>
        </p:nvSpPr>
        <p:spPr>
          <a:xfrm>
            <a:off x="6981825" y="2733675"/>
            <a:ext cx="3891915" cy="1390650"/>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400"/>
            </a:lvl1p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Based on Eclipse development environment</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Code completion, prompt, index, check</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Support C, C++ source development</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Support so library, .a library compilation</a:t>
            </a:r>
            <a:endParaRPr kumimoji="0" lang="zh-CN" altLang="en-US" b="0" i="0" u="none" strike="noStrike" kern="0" cap="none" spc="0" normalizeH="0" baseline="0" noProof="0" dirty="0">
              <a:ln>
                <a:noFill/>
              </a:ln>
              <a:solidFill>
                <a:sysClr val="windowText" lastClr="000000"/>
              </a:solidFill>
              <a:effectLst/>
              <a:uLnTx/>
              <a:uFillTx/>
            </a:endParaRPr>
          </a:p>
        </p:txBody>
      </p:sp>
      <p:sp>
        <p:nvSpPr>
          <p:cNvPr id="25" name="文本框 12"/>
          <p:cNvSpPr txBox="1"/>
          <p:nvPr>
            <p:custDataLst>
              <p:tags r:id="rId10"/>
            </p:custDataLst>
          </p:nvPr>
        </p:nvSpPr>
        <p:spPr>
          <a:xfrm>
            <a:off x="6550025" y="4827905"/>
            <a:ext cx="5332453" cy="1411605"/>
          </a:xfrm>
          <a:prstGeom prst="rect">
            <a:avLst/>
          </a:prstGeom>
          <a:ln>
            <a:noFill/>
          </a:ln>
        </p:spPr>
        <p:txBody>
          <a:bodyPr wrap="square" anchor="t">
            <a:noAutofit/>
          </a:bodyPr>
          <a:lstStyle>
            <a:defPPr>
              <a:defRPr lang="zh-CN"/>
            </a:defPPr>
            <a:lvl1pPr marL="171450" indent="-171450">
              <a:lnSpc>
                <a:spcPct val="150000"/>
              </a:lnSpc>
              <a:buFont typeface="Arial" panose="020B0604020202020204" pitchFamily="34" charset="0"/>
              <a:buChar char="•"/>
              <a:defRPr sz="1400"/>
            </a:lvl1p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Automatically generate template code</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Integrated build tool chain without compiling with a Linux host</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Integrated USB debugging function, direct download and debug</a:t>
            </a: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Integrated USB log output function, file management function</a:t>
            </a:r>
            <a:endParaRPr kumimoji="0" lang="zh-CN" altLang="en-US" b="0" i="0" u="none" strike="noStrike" kern="0" cap="none" spc="0" normalizeH="0" baseline="0" noProof="0" dirty="0">
              <a:ln>
                <a:noFill/>
              </a:ln>
              <a:solidFill>
                <a:sysClr val="windowText" lastClr="000000"/>
              </a:solidFill>
              <a:effectLst/>
              <a:uLnTx/>
              <a:uFillTx/>
            </a:endParaRPr>
          </a:p>
        </p:txBody>
      </p:sp>
      <p:sp>
        <p:nvSpPr>
          <p:cNvPr id="26" name="文本框 13"/>
          <p:cNvSpPr txBox="1"/>
          <p:nvPr>
            <p:custDataLst>
              <p:tags r:id="rId11"/>
            </p:custDataLst>
          </p:nvPr>
        </p:nvSpPr>
        <p:spPr>
          <a:xfrm>
            <a:off x="4975342" y="5143512"/>
            <a:ext cx="1333706" cy="400110"/>
          </a:xfrm>
          <a:prstGeom prst="rect">
            <a:avLst/>
          </a:prstGeom>
          <a:noFill/>
        </p:spPr>
        <p:txBody>
          <a:bodyPr wrap="square" rtlCol="0">
            <a:noAutofit/>
          </a:bodyPr>
          <a:lstStyle>
            <a:defPPr>
              <a:defRPr lang="zh-CN"/>
            </a:defPPr>
            <a:lvl1pPr algn="ctr">
              <a:defRPr sz="2000">
                <a:solidFill>
                  <a:schemeClr val="bg2"/>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2D4AA"/>
                </a:solidFill>
                <a:effectLst/>
                <a:uLnTx/>
                <a:uFillTx/>
                <a:latin typeface="Arial"/>
                <a:ea typeface="微软雅黑"/>
                <a:cs typeface="+mj-cs"/>
              </a:rPr>
              <a:t>Other characteristics</a:t>
            </a:r>
            <a:endParaRPr kumimoji="0" lang="zh-CN" altLang="en-US" sz="1400" b="0" i="0" u="none" strike="noStrike" kern="0" cap="none" spc="0" normalizeH="0" baseline="0" noProof="0" dirty="0">
              <a:ln>
                <a:noFill/>
              </a:ln>
              <a:solidFill>
                <a:srgbClr val="F2D4AA"/>
              </a:solidFill>
              <a:effectLst/>
              <a:uLnTx/>
              <a:uFillTx/>
              <a:latin typeface="Arial"/>
              <a:ea typeface="微软雅黑"/>
              <a:cs typeface="+mj-cs"/>
            </a:endParaRPr>
          </a:p>
        </p:txBody>
      </p:sp>
      <p:sp>
        <p:nvSpPr>
          <p:cNvPr id="27" name="文本框 14"/>
          <p:cNvSpPr txBox="1"/>
          <p:nvPr>
            <p:custDataLst>
              <p:tags r:id="rId12"/>
            </p:custDataLst>
          </p:nvPr>
        </p:nvSpPr>
        <p:spPr>
          <a:xfrm>
            <a:off x="1744736" y="2933275"/>
            <a:ext cx="2350270" cy="646331"/>
          </a:xfrm>
          <a:prstGeom prst="rect">
            <a:avLst/>
          </a:prstGeom>
          <a:noFill/>
        </p:spPr>
        <p:txBody>
          <a:bodyPr wrap="square" rtlCol="0">
            <a:normAutofit fontScale="60000" lnSpcReduction="20000"/>
          </a:bodyPr>
          <a:lstStyle>
            <a:defPPr>
              <a:defRPr lang="zh-CN"/>
            </a:defPPr>
            <a:lvl1pPr algn="ctr">
              <a:defRPr sz="3600">
                <a:solidFill>
                  <a:schemeClr val="tx2"/>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455171"/>
                </a:solidFill>
                <a:effectLst/>
                <a:uLnTx/>
                <a:uFillTx/>
                <a:latin typeface="Arial"/>
              </a:rPr>
              <a:t>Development tool</a:t>
            </a:r>
            <a:endParaRPr kumimoji="0" lang="zh-CN" altLang="en-US" sz="3600" b="0" i="0" u="none" strike="noStrike" kern="0" cap="none" spc="0" normalizeH="0" baseline="0" noProof="0" dirty="0">
              <a:ln>
                <a:noFill/>
              </a:ln>
              <a:solidFill>
                <a:srgbClr val="455171"/>
              </a:solidFill>
              <a:effectLst/>
              <a:uLnTx/>
              <a:uFillTx/>
              <a:latin typeface="Arial"/>
            </a:endParaRPr>
          </a:p>
        </p:txBody>
      </p:sp>
      <p:sp>
        <p:nvSpPr>
          <p:cNvPr id="28" name="矩形 2"/>
          <p:cNvSpPr/>
          <p:nvPr>
            <p:custDataLst>
              <p:tags r:id="rId13"/>
            </p:custDataLst>
          </p:nvPr>
        </p:nvSpPr>
        <p:spPr>
          <a:xfrm>
            <a:off x="609600" y="0"/>
            <a:ext cx="628650" cy="1047750"/>
          </a:xfrm>
          <a:prstGeom prst="rect">
            <a:avLst/>
          </a:prstGeom>
          <a:solidFill>
            <a:srgbClr val="455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9" name="文本框 21"/>
          <p:cNvSpPr txBox="1"/>
          <p:nvPr>
            <p:custDataLst>
              <p:tags r:id="rId14"/>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srgbClr val="FFFFFF"/>
                </a:solidFill>
                <a:effectLst/>
                <a:uLnTx/>
                <a:uFillTx/>
                <a:latin typeface="Impact" panose="020B0806030902050204" pitchFamily="34" charset="0"/>
              </a:rPr>
              <a:t>03</a:t>
            </a:r>
            <a:endParaRPr kumimoji="0" lang="zh-CN" altLang="en-US" sz="2800" b="0" i="0" u="none" strike="noStrike" kern="0" cap="none" spc="0" normalizeH="0" baseline="0" noProof="0">
              <a:ln>
                <a:noFill/>
              </a:ln>
              <a:solidFill>
                <a:srgbClr val="FFFFFF"/>
              </a:solidFill>
              <a:effectLst/>
              <a:uLnTx/>
              <a:uFillTx/>
              <a:latin typeface="Impact" panose="020B0806030902050204" pitchFamily="34" charset="0"/>
            </a:endParaRPr>
          </a:p>
        </p:txBody>
      </p:sp>
      <p:sp>
        <p:nvSpPr>
          <p:cNvPr id="30" name="직사각형 29"/>
          <p:cNvSpPr/>
          <p:nvPr/>
        </p:nvSpPr>
        <p:spPr>
          <a:xfrm>
            <a:off x="952464" y="4786322"/>
            <a:ext cx="3714776" cy="1169551"/>
          </a:xfrm>
          <a:prstGeom prst="rect">
            <a:avLst/>
          </a:prstGeom>
        </p:spPr>
        <p:txBody>
          <a:bodyPr wrap="square">
            <a:spAutoFit/>
          </a:bodyPr>
          <a:lstStyle/>
          <a:p>
            <a:r>
              <a:rPr lang="en-US" sz="1400" dirty="0"/>
              <a:t>Development tool is a WYSIWYG interface development tool and a dedicated development kit for HMI modules. The tool can quickly complete the design of the software interface by dragging the controls </a:t>
            </a:r>
            <a:endParaRPr lang="ko-KR" alt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
          <p:cNvSpPr/>
          <p:nvPr>
            <p:custDataLst>
              <p:tags r:id="rId1"/>
            </p:custDataLst>
          </p:nvPr>
        </p:nvSpPr>
        <p:spPr>
          <a:xfrm>
            <a:off x="609600" y="0"/>
            <a:ext cx="628650" cy="1047750"/>
          </a:xfrm>
          <a:prstGeom prst="rect">
            <a:avLst/>
          </a:prstGeom>
          <a:solidFill>
            <a:srgbClr val="455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 name="文本框 21"/>
          <p:cNvSpPr txBox="1"/>
          <p:nvPr>
            <p:custDataLst>
              <p:tags r:id="rId2"/>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srgbClr val="FFFFFF"/>
                </a:solidFill>
                <a:effectLst/>
                <a:uLnTx/>
                <a:uFillTx/>
                <a:latin typeface="Impact" panose="020B0806030902050204" pitchFamily="34" charset="0"/>
              </a:rPr>
              <a:t>03</a:t>
            </a:r>
            <a:endParaRPr kumimoji="0" lang="zh-CN" altLang="en-US" sz="2800" b="0" i="0" u="none" strike="noStrike" kern="0" cap="none" spc="0" normalizeH="0" baseline="0" noProof="0">
              <a:ln>
                <a:noFill/>
              </a:ln>
              <a:solidFill>
                <a:srgbClr val="FFFFFF"/>
              </a:solidFill>
              <a:effectLst/>
              <a:uLnTx/>
              <a:uFillTx/>
              <a:latin typeface="Impact" panose="020B0806030902050204" pitchFamily="34" charset="0"/>
            </a:endParaRPr>
          </a:p>
        </p:txBody>
      </p:sp>
      <p:sp>
        <p:nvSpPr>
          <p:cNvPr id="8" name="文本框 3"/>
          <p:cNvSpPr txBox="1"/>
          <p:nvPr>
            <p:custDataLst>
              <p:tags r:id="rId3"/>
            </p:custDataLst>
          </p:nvPr>
        </p:nvSpPr>
        <p:spPr>
          <a:xfrm>
            <a:off x="1470025" y="462280"/>
            <a:ext cx="4139565" cy="646430"/>
          </a:xfrm>
          <a:prstGeom prst="rect">
            <a:avLst/>
          </a:prstGeom>
          <a:noFill/>
        </p:spPr>
        <p:txBody>
          <a:bodyPr wrap="square" rtlCol="0">
            <a:normAutofit fontScale="90000"/>
          </a:bodyPr>
          <a:lstStyle>
            <a:defPPr>
              <a:defRPr lang="zh-CN"/>
            </a:defPPr>
            <a:lvl1pPr algn="ctr">
              <a:defRPr sz="3600">
                <a:solidFill>
                  <a:schemeClr val="tx2"/>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455171"/>
                </a:solidFill>
                <a:effectLst/>
                <a:uLnTx/>
                <a:uFillTx/>
                <a:latin typeface="Arial"/>
              </a:rPr>
              <a:t>Development tool IDE</a:t>
            </a:r>
            <a:endParaRPr kumimoji="0" lang="zh-CN" altLang="en-US" sz="3600" b="0" i="0" u="none" strike="noStrike" kern="0" cap="none" spc="0" normalizeH="0" baseline="0" noProof="0" dirty="0">
              <a:ln>
                <a:noFill/>
              </a:ln>
              <a:solidFill>
                <a:srgbClr val="455171"/>
              </a:solidFill>
              <a:effectLst/>
              <a:uLnTx/>
              <a:uFillTx/>
              <a:latin typeface="Arial"/>
            </a:endParaRPr>
          </a:p>
        </p:txBody>
      </p:sp>
      <p:pic>
        <p:nvPicPr>
          <p:cNvPr id="9" name="图片 1"/>
          <p:cNvPicPr>
            <a:picLocks noChangeAspect="1"/>
          </p:cNvPicPr>
          <p:nvPr/>
        </p:nvPicPr>
        <p:blipFill>
          <a:blip r:embed="rId5"/>
          <a:stretch>
            <a:fillRect/>
          </a:stretch>
        </p:blipFill>
        <p:spPr>
          <a:xfrm>
            <a:off x="609600" y="1353185"/>
            <a:ext cx="10851515" cy="55156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1"/>
          <p:cNvSpPr/>
          <p:nvPr>
            <p:custDataLst>
              <p:tags r:id="rId1"/>
            </p:custDataLst>
          </p:nvPr>
        </p:nvSpPr>
        <p:spPr>
          <a:xfrm>
            <a:off x="609600" y="0"/>
            <a:ext cx="628650" cy="1047750"/>
          </a:xfrm>
          <a:prstGeom prst="rect">
            <a:avLst/>
          </a:prstGeom>
          <a:solidFill>
            <a:srgbClr val="455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25" name="直接连接符 3"/>
          <p:cNvCxnSpPr/>
          <p:nvPr>
            <p:custDataLst>
              <p:tags r:id="rId2"/>
            </p:custDataLst>
          </p:nvPr>
        </p:nvCxnSpPr>
        <p:spPr>
          <a:xfrm>
            <a:off x="856268" y="2552104"/>
            <a:ext cx="10314432" cy="0"/>
          </a:xfrm>
          <a:prstGeom prst="line">
            <a:avLst/>
          </a:prstGeom>
          <a:noFill/>
          <a:ln w="28575" cap="flat" cmpd="dbl" algn="ctr">
            <a:solidFill>
              <a:srgbClr val="455171">
                <a:shade val="50000"/>
              </a:srgbClr>
            </a:solidFill>
            <a:prstDash val="solid"/>
            <a:miter lim="800000"/>
            <a:tailEnd type="none"/>
          </a:ln>
          <a:effectLst/>
        </p:spPr>
      </p:cxnSp>
      <p:sp>
        <p:nvSpPr>
          <p:cNvPr id="26" name="椭圆 4"/>
          <p:cNvSpPr/>
          <p:nvPr>
            <p:custDataLst>
              <p:tags r:id="rId3"/>
            </p:custDataLst>
          </p:nvPr>
        </p:nvSpPr>
        <p:spPr>
          <a:xfrm>
            <a:off x="1901176" y="2366345"/>
            <a:ext cx="371518" cy="371518"/>
          </a:xfrm>
          <a:prstGeom prst="ellipse">
            <a:avLst/>
          </a:prstGeom>
          <a:solidFill>
            <a:srgbClr val="455171"/>
          </a:solidFill>
          <a:ln w="57150" cap="flat" cmpd="sng" algn="ctr">
            <a:solidFill>
              <a:srgbClr val="F2D4AA">
                <a:lumMod val="90000"/>
              </a:srgbClr>
            </a:solidFill>
            <a:prstDash val="solid"/>
            <a:miter lim="800000"/>
          </a:ln>
          <a:effectLst>
            <a:outerShdw blurRad="508000" dist="50800" dir="2700000" sx="104000" sy="104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7" name="椭圆 5"/>
          <p:cNvSpPr/>
          <p:nvPr>
            <p:custDataLst>
              <p:tags r:id="rId4"/>
            </p:custDataLst>
          </p:nvPr>
        </p:nvSpPr>
        <p:spPr>
          <a:xfrm>
            <a:off x="3414476" y="2494624"/>
            <a:ext cx="114961" cy="114961"/>
          </a:xfrm>
          <a:prstGeom prst="ellipse">
            <a:avLst/>
          </a:prstGeom>
          <a:solidFill>
            <a:srgbClr val="455171"/>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8" name="椭圆 6"/>
          <p:cNvSpPr/>
          <p:nvPr>
            <p:custDataLst>
              <p:tags r:id="rId5"/>
            </p:custDataLst>
          </p:nvPr>
        </p:nvSpPr>
        <p:spPr>
          <a:xfrm>
            <a:off x="4568950" y="2366345"/>
            <a:ext cx="371518" cy="371518"/>
          </a:xfrm>
          <a:prstGeom prst="ellipse">
            <a:avLst/>
          </a:prstGeom>
          <a:solidFill>
            <a:srgbClr val="455171"/>
          </a:solidFill>
          <a:ln w="57150" cap="flat" cmpd="sng" algn="ctr">
            <a:solidFill>
              <a:srgbClr val="F2D4AA">
                <a:lumMod val="90000"/>
              </a:srgbClr>
            </a:solidFill>
            <a:prstDash val="solid"/>
            <a:miter lim="800000"/>
          </a:ln>
          <a:effectLst>
            <a:outerShdw blurRad="508000" dist="50800" dir="2700000" sx="104000" sy="104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29" name="椭圆 7"/>
          <p:cNvSpPr/>
          <p:nvPr>
            <p:custDataLst>
              <p:tags r:id="rId6"/>
            </p:custDataLst>
          </p:nvPr>
        </p:nvSpPr>
        <p:spPr>
          <a:xfrm>
            <a:off x="7236724" y="2366345"/>
            <a:ext cx="371518" cy="371518"/>
          </a:xfrm>
          <a:prstGeom prst="ellipse">
            <a:avLst/>
          </a:prstGeom>
          <a:solidFill>
            <a:srgbClr val="455171"/>
          </a:solidFill>
          <a:ln w="57150" cap="flat" cmpd="sng" algn="ctr">
            <a:solidFill>
              <a:srgbClr val="F2D4AA">
                <a:lumMod val="90000"/>
              </a:srgbClr>
            </a:solidFill>
            <a:prstDash val="solid"/>
            <a:miter lim="800000"/>
          </a:ln>
          <a:effectLst>
            <a:outerShdw blurRad="508000" dist="50800" dir="2700000" sx="104000" sy="104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30" name="椭圆 8"/>
          <p:cNvSpPr/>
          <p:nvPr>
            <p:custDataLst>
              <p:tags r:id="rId7"/>
            </p:custDataLst>
          </p:nvPr>
        </p:nvSpPr>
        <p:spPr>
          <a:xfrm>
            <a:off x="9904498" y="2366345"/>
            <a:ext cx="371518" cy="371518"/>
          </a:xfrm>
          <a:prstGeom prst="ellipse">
            <a:avLst/>
          </a:prstGeom>
          <a:solidFill>
            <a:srgbClr val="455171"/>
          </a:solidFill>
          <a:ln w="57150" cap="flat" cmpd="sng" algn="ctr">
            <a:solidFill>
              <a:srgbClr val="F2D4AA">
                <a:lumMod val="90000"/>
              </a:srgbClr>
            </a:solidFill>
            <a:prstDash val="solid"/>
            <a:miter lim="800000"/>
          </a:ln>
          <a:effectLst>
            <a:outerShdw blurRad="508000" dist="50800" dir="2700000" sx="104000" sy="104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椭圆 9"/>
          <p:cNvSpPr/>
          <p:nvPr>
            <p:custDataLst>
              <p:tags r:id="rId8"/>
            </p:custDataLst>
          </p:nvPr>
        </p:nvSpPr>
        <p:spPr>
          <a:xfrm>
            <a:off x="6095192" y="2494624"/>
            <a:ext cx="114961" cy="114961"/>
          </a:xfrm>
          <a:prstGeom prst="ellipse">
            <a:avLst/>
          </a:prstGeom>
          <a:solidFill>
            <a:srgbClr val="455171"/>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2" name="椭圆 10"/>
          <p:cNvSpPr/>
          <p:nvPr>
            <p:custDataLst>
              <p:tags r:id="rId9"/>
            </p:custDataLst>
          </p:nvPr>
        </p:nvSpPr>
        <p:spPr>
          <a:xfrm>
            <a:off x="8775908" y="2494624"/>
            <a:ext cx="114961" cy="114961"/>
          </a:xfrm>
          <a:prstGeom prst="ellipse">
            <a:avLst/>
          </a:prstGeom>
          <a:solidFill>
            <a:srgbClr val="455171"/>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33" name="直接连接符 16"/>
          <p:cNvCxnSpPr/>
          <p:nvPr>
            <p:custDataLst>
              <p:tags r:id="rId10"/>
            </p:custDataLst>
          </p:nvPr>
        </p:nvCxnSpPr>
        <p:spPr>
          <a:xfrm>
            <a:off x="3483821" y="2609585"/>
            <a:ext cx="0" cy="3310233"/>
          </a:xfrm>
          <a:prstGeom prst="line">
            <a:avLst/>
          </a:prstGeom>
          <a:noFill/>
          <a:ln w="6350" cap="flat" cmpd="sng" algn="ctr">
            <a:solidFill>
              <a:srgbClr val="A5A5A5">
                <a:lumMod val="40000"/>
                <a:lumOff val="60000"/>
              </a:srgbClr>
            </a:solidFill>
            <a:prstDash val="solid"/>
            <a:miter lim="800000"/>
          </a:ln>
          <a:effectLst/>
        </p:spPr>
      </p:cxnSp>
      <p:cxnSp>
        <p:nvCxnSpPr>
          <p:cNvPr id="34" name="直接连接符 19"/>
          <p:cNvCxnSpPr/>
          <p:nvPr>
            <p:custDataLst>
              <p:tags r:id="rId11"/>
            </p:custDataLst>
          </p:nvPr>
        </p:nvCxnSpPr>
        <p:spPr>
          <a:xfrm>
            <a:off x="6159517" y="2622285"/>
            <a:ext cx="0" cy="3310233"/>
          </a:xfrm>
          <a:prstGeom prst="line">
            <a:avLst/>
          </a:prstGeom>
          <a:noFill/>
          <a:ln w="6350" cap="flat" cmpd="sng" algn="ctr">
            <a:solidFill>
              <a:srgbClr val="A5A5A5">
                <a:lumMod val="40000"/>
                <a:lumOff val="60000"/>
              </a:srgbClr>
            </a:solidFill>
            <a:prstDash val="solid"/>
            <a:miter lim="800000"/>
          </a:ln>
          <a:effectLst/>
        </p:spPr>
      </p:cxnSp>
      <p:cxnSp>
        <p:nvCxnSpPr>
          <p:cNvPr id="35" name="直接连接符 22"/>
          <p:cNvCxnSpPr/>
          <p:nvPr>
            <p:custDataLst>
              <p:tags r:id="rId12"/>
            </p:custDataLst>
          </p:nvPr>
        </p:nvCxnSpPr>
        <p:spPr>
          <a:xfrm>
            <a:off x="8835213" y="2609585"/>
            <a:ext cx="0" cy="3310233"/>
          </a:xfrm>
          <a:prstGeom prst="line">
            <a:avLst/>
          </a:prstGeom>
          <a:noFill/>
          <a:ln w="6350" cap="flat" cmpd="sng" algn="ctr">
            <a:solidFill>
              <a:srgbClr val="A5A5A5">
                <a:lumMod val="40000"/>
                <a:lumOff val="60000"/>
              </a:srgbClr>
            </a:solidFill>
            <a:prstDash val="solid"/>
            <a:miter lim="800000"/>
          </a:ln>
          <a:effectLst/>
        </p:spPr>
      </p:cxnSp>
      <p:sp>
        <p:nvSpPr>
          <p:cNvPr id="36" name="文本框 36"/>
          <p:cNvSpPr txBox="1"/>
          <p:nvPr>
            <p:custDataLst>
              <p:tags r:id="rId13"/>
            </p:custDataLst>
          </p:nvPr>
        </p:nvSpPr>
        <p:spPr>
          <a:xfrm>
            <a:off x="6923735" y="2816225"/>
            <a:ext cx="958215" cy="402590"/>
          </a:xfrm>
          <a:prstGeom prst="rect">
            <a:avLst/>
          </a:prstGeom>
          <a:noFill/>
          <a:ln w="9525">
            <a:noFill/>
          </a:ln>
          <a:extLst>
            <a:ext uri="{909E8E84-426E-40DD-AFC4-6F175D3DCCD1}">
              <a14:hiddenFill xmlns:a14="http://schemas.microsoft.com/office/drawing/2010/main">
                <a:grpFill/>
              </a14:hiddenFill>
            </a:ext>
          </a:extLst>
        </p:spPr>
        <p:txBody>
          <a:bodyPr wrap="none" lIns="90000" tIns="46800" rIns="90000" bIns="46800" anchor="ctr">
            <a:normAutofit fontScale="97500"/>
          </a:bodyPr>
          <a:lstStyle>
            <a:defPPr>
              <a:defRPr lang="zh-CN"/>
            </a:defPPr>
            <a:lvl1pPr indent="0" defTabSz="456565" fontAlgn="base">
              <a:lnSpc>
                <a:spcPct val="100000"/>
              </a:lnSpc>
              <a:spcBef>
                <a:spcPct val="0"/>
              </a:spcBef>
              <a:spcAft>
                <a:spcPct val="0"/>
              </a:spcAft>
              <a:buFont typeface="Arial" panose="020B0604020202020204" pitchFamily="34" charset="0"/>
              <a:buNone/>
              <a:defRPr sz="2000">
                <a:latin typeface="Impact" panose="020B080603090205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rPr>
              <a:t>Stability</a:t>
            </a:r>
            <a:endParaRPr kumimoji="0" lang="zh-CN" altLang="en-US"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endParaRPr>
          </a:p>
        </p:txBody>
      </p:sp>
      <p:sp>
        <p:nvSpPr>
          <p:cNvPr id="37" name="文本框 37"/>
          <p:cNvSpPr txBox="1"/>
          <p:nvPr>
            <p:custDataLst>
              <p:tags r:id="rId14"/>
            </p:custDataLst>
          </p:nvPr>
        </p:nvSpPr>
        <p:spPr>
          <a:xfrm>
            <a:off x="4278630" y="2816225"/>
            <a:ext cx="951230" cy="402590"/>
          </a:xfrm>
          <a:prstGeom prst="rect">
            <a:avLst/>
          </a:prstGeom>
          <a:noFill/>
          <a:ln w="9525">
            <a:noFill/>
          </a:ln>
          <a:extLst>
            <a:ext uri="{909E8E84-426E-40DD-AFC4-6F175D3DCCD1}">
              <a14:hiddenFill xmlns:a14="http://schemas.microsoft.com/office/drawing/2010/main">
                <a:grpFill/>
              </a14:hiddenFill>
            </a:ext>
          </a:extLst>
        </p:spPr>
        <p:txBody>
          <a:bodyPr wrap="none" lIns="90000" tIns="46800" rIns="90000" bIns="46800" anchor="ctr">
            <a:normAutofit fontScale="97500"/>
          </a:bodyPr>
          <a:lstStyle>
            <a:defPPr>
              <a:defRPr lang="zh-CN"/>
            </a:defPPr>
            <a:lvl1pPr indent="0" defTabSz="456565" fontAlgn="base">
              <a:lnSpc>
                <a:spcPct val="100000"/>
              </a:lnSpc>
              <a:spcBef>
                <a:spcPct val="0"/>
              </a:spcBef>
              <a:spcAft>
                <a:spcPct val="0"/>
              </a:spcAft>
              <a:buFont typeface="Arial" panose="020B0604020202020204" pitchFamily="34" charset="0"/>
              <a:buNone/>
              <a:defRPr sz="2000">
                <a:latin typeface="Impact" panose="020B080603090205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rPr>
              <a:t>GUI</a:t>
            </a:r>
            <a:r>
              <a:rPr kumimoji="0" lang="zh-CN" altLang="en-US"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rPr>
              <a:t> </a:t>
            </a:r>
            <a:r>
              <a:rPr kumimoji="0" lang="en-US" altLang="zh-CN"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rPr>
              <a:t>effect</a:t>
            </a:r>
            <a:endParaRPr kumimoji="0" lang="zh-CN" altLang="en-US"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endParaRPr>
          </a:p>
        </p:txBody>
      </p:sp>
      <p:sp>
        <p:nvSpPr>
          <p:cNvPr id="38" name="文本框 38"/>
          <p:cNvSpPr txBox="1"/>
          <p:nvPr>
            <p:custDataLst>
              <p:tags r:id="rId15"/>
            </p:custDataLst>
          </p:nvPr>
        </p:nvSpPr>
        <p:spPr>
          <a:xfrm>
            <a:off x="1523968" y="2786058"/>
            <a:ext cx="1016635" cy="402590"/>
          </a:xfrm>
          <a:prstGeom prst="rect">
            <a:avLst/>
          </a:prstGeom>
          <a:noFill/>
          <a:ln w="9525">
            <a:noFill/>
          </a:ln>
          <a:extLst>
            <a:ext uri="{909E8E84-426E-40DD-AFC4-6F175D3DCCD1}">
              <a14:hiddenFill xmlns:a14="http://schemas.microsoft.com/office/drawing/2010/main">
                <a:grpFill/>
              </a14:hiddenFill>
            </a:ext>
          </a:extLst>
        </p:spPr>
        <p:txBody>
          <a:bodyPr wrap="none" lIns="90000" tIns="46800" rIns="90000" bIns="46800" anchor="ctr">
            <a:normAutofit fontScale="97500"/>
          </a:bodyPr>
          <a:lstStyle>
            <a:defPPr>
              <a:defRPr lang="zh-CN"/>
            </a:defPPr>
            <a:lvl1pPr indent="0" defTabSz="456565" fontAlgn="base">
              <a:lnSpc>
                <a:spcPct val="100000"/>
              </a:lnSpc>
              <a:spcBef>
                <a:spcPct val="0"/>
              </a:spcBef>
              <a:spcAft>
                <a:spcPct val="0"/>
              </a:spcAft>
              <a:buFont typeface="Arial" panose="020B0604020202020204" pitchFamily="34" charset="0"/>
              <a:buNone/>
              <a:defRPr sz="2000">
                <a:latin typeface="Impact" panose="020B080603090205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rPr>
              <a:t>Low cost</a:t>
            </a:r>
            <a:endParaRPr kumimoji="0" lang="zh-CN" altLang="en-US"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endParaRPr>
          </a:p>
        </p:txBody>
      </p:sp>
      <p:sp>
        <p:nvSpPr>
          <p:cNvPr id="39" name="文本框 39"/>
          <p:cNvSpPr txBox="1"/>
          <p:nvPr>
            <p:custDataLst>
              <p:tags r:id="rId16"/>
            </p:custDataLst>
          </p:nvPr>
        </p:nvSpPr>
        <p:spPr>
          <a:xfrm>
            <a:off x="4310050" y="928670"/>
            <a:ext cx="3209778" cy="523220"/>
          </a:xfrm>
          <a:prstGeom prst="rect">
            <a:avLst/>
          </a:prstGeom>
          <a:noFill/>
          <a:ln>
            <a:noFill/>
          </a:ln>
        </p:spPr>
        <p:txBody>
          <a:bodyPr wrap="square" lIns="90000" tIns="46800" rIns="90000" bIns="46800" rtlCol="0">
            <a:normAutofit fontScale="82500" lnSpcReduction="10000"/>
          </a:bodyPr>
          <a:lstStyle>
            <a:defPPr>
              <a:defRPr lang="zh-CN"/>
            </a:defPPr>
            <a:lvl1pPr algn="ctr">
              <a:defRPr sz="2800">
                <a:solidFill>
                  <a:srgbClr val="455171"/>
                </a:solidFill>
                <a:latin typeface="+mj-lt"/>
                <a:ea typeface="+mj-ea"/>
                <a:cs typeface="+mj-c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latin typeface="Arial"/>
                <a:ea typeface="微软雅黑"/>
              </a:rPr>
              <a:t>HMI Solution</a:t>
            </a:r>
            <a:r>
              <a:rPr kumimoji="0" lang="en-US" altLang="zh-CN" sz="2800" b="0" i="0" u="none" strike="noStrike" kern="0" cap="none" spc="0" normalizeH="0" baseline="0" noProof="0" dirty="0">
                <a:ln>
                  <a:noFill/>
                </a:ln>
                <a:solidFill>
                  <a:srgbClr val="455171"/>
                </a:solidFill>
                <a:effectLst/>
                <a:uLnTx/>
                <a:uFillTx/>
                <a:latin typeface="Arial"/>
                <a:ea typeface="微软雅黑"/>
                <a:cs typeface="+mj-cs"/>
              </a:rPr>
              <a:t> features</a:t>
            </a:r>
            <a:endParaRPr kumimoji="0" lang="zh-CN" altLang="en-US" sz="2800" b="0" i="0" u="none" strike="noStrike" kern="0" cap="none" spc="0" normalizeH="0" baseline="0" noProof="0" dirty="0">
              <a:ln>
                <a:noFill/>
              </a:ln>
              <a:solidFill>
                <a:srgbClr val="455171"/>
              </a:solidFill>
              <a:effectLst/>
              <a:uLnTx/>
              <a:uFillTx/>
              <a:latin typeface="Arial"/>
              <a:ea typeface="微软雅黑"/>
              <a:cs typeface="+mj-cs"/>
            </a:endParaRPr>
          </a:p>
        </p:txBody>
      </p:sp>
      <p:sp>
        <p:nvSpPr>
          <p:cNvPr id="40" name="文本框 40"/>
          <p:cNvSpPr txBox="1"/>
          <p:nvPr>
            <p:custDataLst>
              <p:tags r:id="rId17"/>
            </p:custDataLst>
          </p:nvPr>
        </p:nvSpPr>
        <p:spPr>
          <a:xfrm>
            <a:off x="609600" y="523875"/>
            <a:ext cx="628650" cy="523220"/>
          </a:xfrm>
          <a:prstGeom prst="rect">
            <a:avLst/>
          </a:prstGeom>
          <a:noFill/>
        </p:spPr>
        <p:txBody>
          <a:bodyPr wrap="square" lIns="90000" tIns="46800" rIns="90000" bIns="46800" rtlCol="0">
            <a:normAutofit/>
          </a:bodyPr>
          <a:lstStyle>
            <a:defPPr>
              <a:defRPr lang="zh-CN"/>
            </a:defPPr>
            <a:lvl1pPr algn="ctr">
              <a:defRPr sz="2800">
                <a:solidFill>
                  <a:schemeClr val="bg1"/>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FFFFFF"/>
                </a:solidFill>
                <a:effectLst/>
                <a:uLnTx/>
                <a:uFillTx/>
                <a:latin typeface="Impact" panose="020B0806030902050204" pitchFamily="34" charset="0"/>
              </a:rPr>
              <a:t>04</a:t>
            </a:r>
            <a:endParaRPr kumimoji="0" lang="zh-CN" altLang="en-US" sz="2800" b="0" i="0" u="none" strike="noStrike" kern="0" cap="none" spc="0" normalizeH="0" baseline="0" noProof="0" dirty="0">
              <a:ln>
                <a:noFill/>
              </a:ln>
              <a:solidFill>
                <a:srgbClr val="FFFFFF"/>
              </a:solidFill>
              <a:effectLst/>
              <a:uLnTx/>
              <a:uFillTx/>
              <a:latin typeface="Impact" panose="020B0806030902050204" pitchFamily="34" charset="0"/>
            </a:endParaRPr>
          </a:p>
        </p:txBody>
      </p:sp>
      <p:sp>
        <p:nvSpPr>
          <p:cNvPr id="41" name="文本框 2"/>
          <p:cNvSpPr txBox="1"/>
          <p:nvPr>
            <p:custDataLst>
              <p:tags r:id="rId18"/>
            </p:custDataLst>
          </p:nvPr>
        </p:nvSpPr>
        <p:spPr>
          <a:xfrm>
            <a:off x="8953520" y="2786058"/>
            <a:ext cx="951230" cy="402590"/>
          </a:xfrm>
          <a:prstGeom prst="rect">
            <a:avLst/>
          </a:prstGeom>
          <a:noFill/>
          <a:ln w="9525">
            <a:noFill/>
          </a:ln>
          <a:extLst>
            <a:ext uri="{909E8E84-426E-40DD-AFC4-6F175D3DCCD1}">
              <a14:hiddenFill xmlns:a14="http://schemas.microsoft.com/office/drawing/2010/main">
                <a:grpFill/>
              </a14:hiddenFill>
            </a:ext>
          </a:extLst>
        </p:spPr>
        <p:txBody>
          <a:bodyPr wrap="none" lIns="90000" tIns="46800" rIns="90000" bIns="46800" anchor="ctr">
            <a:normAutofit fontScale="97500"/>
          </a:bodyPr>
          <a:lstStyle>
            <a:defPPr>
              <a:defRPr lang="zh-CN"/>
            </a:defPPr>
            <a:lvl1pPr indent="0" defTabSz="456565" fontAlgn="base">
              <a:lnSpc>
                <a:spcPct val="100000"/>
              </a:lnSpc>
              <a:spcBef>
                <a:spcPct val="0"/>
              </a:spcBef>
              <a:spcAft>
                <a:spcPct val="0"/>
              </a:spcAft>
              <a:buFont typeface="Arial" panose="020B0604020202020204" pitchFamily="34" charset="0"/>
              <a:buNone/>
              <a:defRPr sz="2000">
                <a:latin typeface="Impact" panose="020B080603090205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rPr>
              <a:t>Technical Services</a:t>
            </a:r>
            <a:endParaRPr kumimoji="0" lang="zh-CN" altLang="en-US" sz="20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endParaRPr>
          </a:p>
        </p:txBody>
      </p:sp>
      <p:sp>
        <p:nvSpPr>
          <p:cNvPr id="42" name="文本框 12"/>
          <p:cNvSpPr txBox="1"/>
          <p:nvPr>
            <p:custDataLst>
              <p:tags r:id="rId19"/>
            </p:custDataLst>
          </p:nvPr>
        </p:nvSpPr>
        <p:spPr>
          <a:xfrm>
            <a:off x="885190" y="3250565"/>
            <a:ext cx="2482215" cy="2513965"/>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400"/>
            </a:lvl1p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As low as 32MB of DDR configuration, cool UI interactions no longer require strong hardware support. Hardware costs are reduced by more than 30%.</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3" name="文本框 13"/>
          <p:cNvSpPr txBox="1"/>
          <p:nvPr>
            <p:custDataLst>
              <p:tags r:id="rId20"/>
            </p:custDataLst>
          </p:nvPr>
        </p:nvSpPr>
        <p:spPr>
          <a:xfrm>
            <a:off x="3613150" y="3250565"/>
            <a:ext cx="2482215" cy="2513965"/>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400"/>
            </a:lvl1p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Self-developed Fast GUI, a combination of fast and cool</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Support language switching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Support theme switching</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4" name="文本框 14"/>
          <p:cNvSpPr txBox="1"/>
          <p:nvPr>
            <p:custDataLst>
              <p:tags r:id="rId21"/>
            </p:custDataLst>
          </p:nvPr>
        </p:nvSpPr>
        <p:spPr>
          <a:xfrm>
            <a:off x="6293485" y="3250565"/>
            <a:ext cx="2482215" cy="2513965"/>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400"/>
            </a:lvl1pPr>
          </a:lstStyle>
          <a:p>
            <a:pPr marL="0" marR="0" lvl="0" indent="0" defTabSz="914400" eaLnBrk="1" fontAlgn="auto" latinLnBrk="0" hangingPunct="1">
              <a:lnSpc>
                <a:spcPct val="100000"/>
              </a:lnSpc>
              <a:spcBef>
                <a:spcPts val="0"/>
              </a:spcBef>
              <a:spcAft>
                <a:spcPts val="0"/>
              </a:spcAft>
              <a:buClrTx/>
              <a:buSzTx/>
              <a:tabLst/>
              <a:defRPr/>
            </a:pPr>
            <a:r>
              <a:rPr kumimoji="0" lang="en-US" altLang="zh-CN" sz="1400" b="0" i="0" u="none" strike="noStrike" kern="0" cap="none" spc="0" normalizeH="0" baseline="0" noProof="0" dirty="0">
                <a:ln>
                  <a:noFill/>
                </a:ln>
                <a:solidFill>
                  <a:sysClr val="windowText" lastClr="000000"/>
                </a:solidFill>
                <a:effectLst/>
                <a:uLnTx/>
                <a:uFillTx/>
              </a:rPr>
              <a:t>Based on open source Linux, stable and efficient</a:t>
            </a:r>
          </a:p>
          <a:p>
            <a:pPr marL="0" marR="0" lvl="0" indent="0" defTabSz="914400" eaLnBrk="1" fontAlgn="auto" latinLnBrk="0" hangingPunct="1">
              <a:lnSpc>
                <a:spcPct val="100000"/>
              </a:lnSpc>
              <a:spcBef>
                <a:spcPts val="0"/>
              </a:spcBef>
              <a:spcAft>
                <a:spcPts val="0"/>
              </a:spcAft>
              <a:buClrTx/>
              <a:buSzTx/>
              <a:tabLst/>
              <a:defRPr/>
            </a:pPr>
            <a:r>
              <a:rPr kumimoji="0" lang="en-US" altLang="zh-CN" sz="1400" b="0" i="0" u="none" strike="noStrike" kern="0" cap="none" spc="0" normalizeH="0" baseline="0" noProof="0" dirty="0">
                <a:ln>
                  <a:noFill/>
                </a:ln>
                <a:solidFill>
                  <a:sysClr val="windowText" lastClr="000000"/>
                </a:solidFill>
                <a:effectLst/>
                <a:uLnTx/>
                <a:uFillTx/>
              </a:rPr>
              <a:t>Support multi-tasking, fully compatible with POSIX1.0 standard</a:t>
            </a:r>
          </a:p>
          <a:p>
            <a:pPr marL="0" marR="0" lvl="0" indent="0" defTabSz="914400" eaLnBrk="1" fontAlgn="auto" latinLnBrk="0" hangingPunct="1">
              <a:lnSpc>
                <a:spcPct val="100000"/>
              </a:lnSpc>
              <a:spcBef>
                <a:spcPts val="0"/>
              </a:spcBef>
              <a:spcAft>
                <a:spcPts val="0"/>
              </a:spcAft>
              <a:buClrTx/>
              <a:buSzTx/>
              <a:tabLst/>
              <a:defRPr/>
            </a:pPr>
            <a:r>
              <a:rPr kumimoji="0" lang="en-US" altLang="zh-CN" sz="1400" b="0" i="0" u="none" strike="noStrike" kern="0" cap="none" spc="0" normalizeH="0" baseline="0" noProof="0" dirty="0">
                <a:ln>
                  <a:noFill/>
                </a:ln>
                <a:solidFill>
                  <a:sysClr val="windowText" lastClr="000000"/>
                </a:solidFill>
                <a:effectLst/>
                <a:uLnTx/>
                <a:uFillTx/>
              </a:rPr>
              <a:t>The most widely used operating system</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5" name="文本框 15"/>
          <p:cNvSpPr txBox="1"/>
          <p:nvPr>
            <p:custDataLst>
              <p:tags r:id="rId22"/>
            </p:custDataLst>
          </p:nvPr>
        </p:nvSpPr>
        <p:spPr>
          <a:xfrm>
            <a:off x="8890635" y="3250565"/>
            <a:ext cx="2482215" cy="2513965"/>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400"/>
            </a:lvl1p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Ten years of Linux system development and GUI development. Provide strong technical support for product development</a:t>
            </a:r>
            <a:endParaRPr kumimoji="0" lang="zh-CN" altLang="en-US" sz="1400" b="0" i="0" u="none" strike="noStrike" kern="0" cap="none" spc="0" normalizeH="0" baseline="0" noProof="0" dirty="0">
              <a:ln>
                <a:noFill/>
              </a:ln>
              <a:solidFill>
                <a:sysClr val="windowText" lastClr="000000"/>
              </a:solidFill>
              <a:effectLst/>
              <a:uLnTx/>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609600" y="0"/>
            <a:ext cx="62865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custDataLst>
              <p:tags r:id="rId3"/>
            </p:custDataLst>
          </p:nvPr>
        </p:nvCxnSpPr>
        <p:spPr>
          <a:xfrm>
            <a:off x="1517753" y="3588230"/>
            <a:ext cx="3386138" cy="0"/>
          </a:xfrm>
          <a:prstGeom prst="line">
            <a:avLst/>
          </a:prstGeom>
          <a:noFill/>
          <a:ln w="3175" cap="rnd" cmpd="sng" algn="ctr">
            <a:solidFill>
              <a:schemeClr val="accent3"/>
            </a:solidFill>
            <a:prstDash val="solid"/>
            <a:round/>
            <a:headEnd type="none"/>
            <a:tailEnd type="none" w="med" len="med"/>
          </a:ln>
          <a:effectLst/>
        </p:spPr>
      </p:cxnSp>
      <p:cxnSp>
        <p:nvCxnSpPr>
          <p:cNvPr id="5" name="直接连接符 4"/>
          <p:cNvCxnSpPr/>
          <p:nvPr>
            <p:custDataLst>
              <p:tags r:id="rId4"/>
            </p:custDataLst>
          </p:nvPr>
        </p:nvCxnSpPr>
        <p:spPr>
          <a:xfrm>
            <a:off x="1546328" y="5464671"/>
            <a:ext cx="3357563" cy="0"/>
          </a:xfrm>
          <a:prstGeom prst="line">
            <a:avLst/>
          </a:prstGeom>
          <a:noFill/>
          <a:ln w="3175" cap="rnd" cmpd="sng" algn="ctr">
            <a:solidFill>
              <a:schemeClr val="accent3"/>
            </a:solidFill>
            <a:prstDash val="solid"/>
            <a:round/>
            <a:headEnd type="none"/>
            <a:tailEnd type="none" w="med" len="med"/>
          </a:ln>
          <a:effectLst/>
        </p:spPr>
      </p:cxnSp>
      <p:cxnSp>
        <p:nvCxnSpPr>
          <p:cNvPr id="18" name="直接连接符 17"/>
          <p:cNvCxnSpPr/>
          <p:nvPr>
            <p:custDataLst>
              <p:tags r:id="rId5"/>
            </p:custDataLst>
          </p:nvPr>
        </p:nvCxnSpPr>
        <p:spPr>
          <a:xfrm>
            <a:off x="6838279" y="3588230"/>
            <a:ext cx="3548062" cy="0"/>
          </a:xfrm>
          <a:prstGeom prst="line">
            <a:avLst/>
          </a:prstGeom>
          <a:noFill/>
          <a:ln w="3175" cap="rnd" cmpd="sng" algn="ctr">
            <a:solidFill>
              <a:schemeClr val="accent3"/>
            </a:solidFill>
            <a:prstDash val="solid"/>
            <a:round/>
            <a:headEnd type="none"/>
            <a:tailEnd type="none" w="med" len="med"/>
          </a:ln>
          <a:effectLst/>
        </p:spPr>
      </p:cxnSp>
      <p:cxnSp>
        <p:nvCxnSpPr>
          <p:cNvPr id="19" name="直接连接符 18"/>
          <p:cNvCxnSpPr/>
          <p:nvPr>
            <p:custDataLst>
              <p:tags r:id="rId6"/>
            </p:custDataLst>
          </p:nvPr>
        </p:nvCxnSpPr>
        <p:spPr>
          <a:xfrm>
            <a:off x="6867489" y="5464671"/>
            <a:ext cx="3519487" cy="0"/>
          </a:xfrm>
          <a:prstGeom prst="line">
            <a:avLst/>
          </a:prstGeom>
          <a:noFill/>
          <a:ln w="3175" cap="rnd" cmpd="sng" algn="ctr">
            <a:solidFill>
              <a:schemeClr val="accent3"/>
            </a:solidFill>
            <a:prstDash val="solid"/>
            <a:round/>
            <a:headEnd type="none"/>
            <a:tailEnd type="none" w="med" len="med"/>
          </a:ln>
          <a:effectLst/>
        </p:spPr>
      </p:cxnSp>
      <p:sp>
        <p:nvSpPr>
          <p:cNvPr id="21" name="文本框 20"/>
          <p:cNvSpPr txBox="1"/>
          <p:nvPr>
            <p:custDataLst>
              <p:tags r:id="rId7"/>
            </p:custDataLst>
          </p:nvPr>
        </p:nvSpPr>
        <p:spPr>
          <a:xfrm>
            <a:off x="1523443" y="542310"/>
            <a:ext cx="1620957" cy="523220"/>
          </a:xfrm>
          <a:prstGeom prst="rect">
            <a:avLst/>
          </a:prstGeom>
        </p:spPr>
        <p:txBody>
          <a:bodyPr wrap="none">
            <a:normAutofit fontScale="97500"/>
          </a:bodyPr>
          <a:lstStyle>
            <a:defPPr>
              <a:defRPr lang="zh-CN"/>
            </a:defPPr>
            <a:lvl1pPr>
              <a:defRPr sz="2800">
                <a:solidFill>
                  <a:schemeClr val="tx2"/>
                </a:solidFill>
                <a:latin typeface="+mj-lt"/>
                <a:ea typeface="+mj-ea"/>
                <a:cs typeface="+mj-cs"/>
              </a:defRPr>
            </a:lvl1pPr>
          </a:lstStyle>
          <a:p>
            <a:r>
              <a:rPr lang="en-US" altLang="zh-CN" dirty="0"/>
              <a:t>Application - Automotive Electronics</a:t>
            </a:r>
            <a:endParaRPr lang="zh-CN" altLang="en-US" dirty="0"/>
          </a:p>
        </p:txBody>
      </p:sp>
      <p:sp>
        <p:nvSpPr>
          <p:cNvPr id="22" name="文本框 21"/>
          <p:cNvSpPr txBox="1"/>
          <p:nvPr>
            <p:custDataLst>
              <p:tags r:id="rId8"/>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r>
              <a:rPr lang="en-US" altLang="zh-CN"/>
              <a:t>05</a:t>
            </a:r>
            <a:endParaRPr lang="zh-CN" altLang="en-US"/>
          </a:p>
        </p:txBody>
      </p:sp>
      <p:pic>
        <p:nvPicPr>
          <p:cNvPr id="7" name="图片 6"/>
          <p:cNvPicPr>
            <a:picLocks noChangeAspect="1"/>
          </p:cNvPicPr>
          <p:nvPr/>
        </p:nvPicPr>
        <p:blipFill>
          <a:blip r:embed="rId11"/>
          <a:stretch>
            <a:fillRect/>
          </a:stretch>
        </p:blipFill>
        <p:spPr>
          <a:xfrm>
            <a:off x="7284085" y="1829435"/>
            <a:ext cx="2685415" cy="1390650"/>
          </a:xfrm>
          <a:prstGeom prst="rect">
            <a:avLst/>
          </a:prstGeom>
        </p:spPr>
      </p:pic>
      <p:pic>
        <p:nvPicPr>
          <p:cNvPr id="8" name="图片 7"/>
          <p:cNvPicPr>
            <a:picLocks noChangeAspect="1"/>
          </p:cNvPicPr>
          <p:nvPr/>
        </p:nvPicPr>
        <p:blipFill>
          <a:blip r:embed="rId12"/>
          <a:stretch>
            <a:fillRect/>
          </a:stretch>
        </p:blipFill>
        <p:spPr>
          <a:xfrm>
            <a:off x="1817370" y="1873250"/>
            <a:ext cx="2580640" cy="1303655"/>
          </a:xfrm>
          <a:prstGeom prst="rect">
            <a:avLst/>
          </a:prstGeom>
        </p:spPr>
      </p:pic>
      <p:pic>
        <p:nvPicPr>
          <p:cNvPr id="10" name="图片 9"/>
          <p:cNvPicPr>
            <a:picLocks noChangeAspect="1"/>
          </p:cNvPicPr>
          <p:nvPr/>
        </p:nvPicPr>
        <p:blipFill>
          <a:blip r:embed="rId13"/>
          <a:stretch>
            <a:fillRect/>
          </a:stretch>
        </p:blipFill>
        <p:spPr>
          <a:xfrm>
            <a:off x="1881158" y="3571876"/>
            <a:ext cx="2413624" cy="1856968"/>
          </a:xfrm>
          <a:prstGeom prst="rect">
            <a:avLst/>
          </a:prstGeom>
        </p:spPr>
      </p:pic>
      <p:pic>
        <p:nvPicPr>
          <p:cNvPr id="12" name="图片 11"/>
          <p:cNvPicPr>
            <a:picLocks noChangeAspect="1"/>
          </p:cNvPicPr>
          <p:nvPr/>
        </p:nvPicPr>
        <p:blipFill>
          <a:blip r:embed="rId14"/>
          <a:stretch>
            <a:fillRect/>
          </a:stretch>
        </p:blipFill>
        <p:spPr>
          <a:xfrm>
            <a:off x="7167570" y="3857628"/>
            <a:ext cx="2870674" cy="1571636"/>
          </a:xfrm>
          <a:prstGeom prst="rect">
            <a:avLst/>
          </a:prstGeom>
        </p:spPr>
      </p:pic>
      <p:sp>
        <p:nvSpPr>
          <p:cNvPr id="13" name="文本框 12"/>
          <p:cNvSpPr txBox="1"/>
          <p:nvPr/>
        </p:nvSpPr>
        <p:spPr>
          <a:xfrm>
            <a:off x="1405467" y="3244850"/>
            <a:ext cx="4216400" cy="369332"/>
          </a:xfrm>
          <a:prstGeom prst="rect">
            <a:avLst/>
          </a:prstGeom>
          <a:noFill/>
        </p:spPr>
        <p:txBody>
          <a:bodyPr wrap="square" rtlCol="0">
            <a:spAutoFit/>
          </a:bodyPr>
          <a:lstStyle/>
          <a:p>
            <a:r>
              <a:rPr lang="en-US" altLang="zh-CN" dirty="0"/>
              <a:t>Air conditioning information screen</a:t>
            </a:r>
            <a:endParaRPr lang="zh-CN" altLang="en-US" dirty="0"/>
          </a:p>
        </p:txBody>
      </p:sp>
      <p:sp>
        <p:nvSpPr>
          <p:cNvPr id="14" name="文本框 13"/>
          <p:cNvSpPr txBox="1"/>
          <p:nvPr/>
        </p:nvSpPr>
        <p:spPr>
          <a:xfrm>
            <a:off x="6756400" y="3220085"/>
            <a:ext cx="4385733" cy="369332"/>
          </a:xfrm>
          <a:prstGeom prst="rect">
            <a:avLst/>
          </a:prstGeom>
          <a:noFill/>
        </p:spPr>
        <p:txBody>
          <a:bodyPr wrap="square" rtlCol="0">
            <a:spAutoFit/>
          </a:bodyPr>
          <a:lstStyle/>
          <a:p>
            <a:r>
              <a:rPr lang="en-US" altLang="zh-CN" dirty="0"/>
              <a:t>Low speed electric vehicle instrument</a:t>
            </a:r>
            <a:endParaRPr lang="zh-CN" altLang="en-US" dirty="0"/>
          </a:p>
        </p:txBody>
      </p:sp>
      <p:sp>
        <p:nvSpPr>
          <p:cNvPr id="15" name="文本框 14"/>
          <p:cNvSpPr txBox="1"/>
          <p:nvPr/>
        </p:nvSpPr>
        <p:spPr>
          <a:xfrm>
            <a:off x="8024826" y="5429264"/>
            <a:ext cx="1179195" cy="368300"/>
          </a:xfrm>
          <a:prstGeom prst="rect">
            <a:avLst/>
          </a:prstGeom>
          <a:noFill/>
        </p:spPr>
        <p:txBody>
          <a:bodyPr wrap="square" rtlCol="0">
            <a:spAutoFit/>
          </a:bodyPr>
          <a:lstStyle/>
          <a:p>
            <a:r>
              <a:rPr lang="en-US" altLang="zh-CN" dirty="0"/>
              <a:t>smart key</a:t>
            </a:r>
            <a:endParaRPr lang="zh-CN" altLang="en-US" dirty="0"/>
          </a:p>
        </p:txBody>
      </p:sp>
      <p:sp>
        <p:nvSpPr>
          <p:cNvPr id="16" name="文本框 15"/>
          <p:cNvSpPr txBox="1"/>
          <p:nvPr/>
        </p:nvSpPr>
        <p:spPr>
          <a:xfrm>
            <a:off x="1738282" y="5500702"/>
            <a:ext cx="3064933" cy="369332"/>
          </a:xfrm>
          <a:prstGeom prst="rect">
            <a:avLst/>
          </a:prstGeom>
          <a:noFill/>
        </p:spPr>
        <p:txBody>
          <a:bodyPr wrap="square" rtlCol="0">
            <a:spAutoFit/>
          </a:bodyPr>
          <a:lstStyle/>
          <a:p>
            <a:r>
              <a:rPr lang="en-US" altLang="zh-CN" dirty="0"/>
              <a:t>Air conditioning controller</a:t>
            </a:r>
            <a:endParaRPr lang="zh-CN" alt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609600" y="0"/>
            <a:ext cx="62865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custDataLst>
              <p:tags r:id="rId3"/>
            </p:custDataLst>
          </p:nvPr>
        </p:nvCxnSpPr>
        <p:spPr>
          <a:xfrm>
            <a:off x="1517753" y="3588230"/>
            <a:ext cx="3386138" cy="0"/>
          </a:xfrm>
          <a:prstGeom prst="line">
            <a:avLst/>
          </a:prstGeom>
          <a:noFill/>
          <a:ln w="3175" cap="rnd" cmpd="sng" algn="ctr">
            <a:solidFill>
              <a:schemeClr val="accent3"/>
            </a:solidFill>
            <a:prstDash val="solid"/>
            <a:round/>
            <a:headEnd type="none"/>
            <a:tailEnd type="none" w="med" len="med"/>
          </a:ln>
          <a:effectLst/>
        </p:spPr>
      </p:cxnSp>
      <p:cxnSp>
        <p:nvCxnSpPr>
          <p:cNvPr id="5" name="直接连接符 4"/>
          <p:cNvCxnSpPr/>
          <p:nvPr>
            <p:custDataLst>
              <p:tags r:id="rId4"/>
            </p:custDataLst>
          </p:nvPr>
        </p:nvCxnSpPr>
        <p:spPr>
          <a:xfrm>
            <a:off x="1546328" y="5853291"/>
            <a:ext cx="3357563" cy="0"/>
          </a:xfrm>
          <a:prstGeom prst="line">
            <a:avLst/>
          </a:prstGeom>
          <a:noFill/>
          <a:ln w="3175" cap="rnd" cmpd="sng" algn="ctr">
            <a:solidFill>
              <a:schemeClr val="accent3"/>
            </a:solidFill>
            <a:prstDash val="solid"/>
            <a:round/>
            <a:headEnd type="none"/>
            <a:tailEnd type="none" w="med" len="med"/>
          </a:ln>
          <a:effectLst/>
        </p:spPr>
      </p:cxnSp>
      <p:cxnSp>
        <p:nvCxnSpPr>
          <p:cNvPr id="18" name="直接连接符 17"/>
          <p:cNvCxnSpPr/>
          <p:nvPr>
            <p:custDataLst>
              <p:tags r:id="rId5"/>
            </p:custDataLst>
          </p:nvPr>
        </p:nvCxnSpPr>
        <p:spPr>
          <a:xfrm>
            <a:off x="6838279" y="3588230"/>
            <a:ext cx="3548062" cy="0"/>
          </a:xfrm>
          <a:prstGeom prst="line">
            <a:avLst/>
          </a:prstGeom>
          <a:noFill/>
          <a:ln w="3175" cap="rnd" cmpd="sng" algn="ctr">
            <a:solidFill>
              <a:schemeClr val="accent3"/>
            </a:solidFill>
            <a:prstDash val="solid"/>
            <a:round/>
            <a:headEnd type="none"/>
            <a:tailEnd type="none" w="med" len="med"/>
          </a:ln>
          <a:effectLst/>
        </p:spPr>
      </p:cxnSp>
      <p:cxnSp>
        <p:nvCxnSpPr>
          <p:cNvPr id="19" name="直接连接符 18"/>
          <p:cNvCxnSpPr/>
          <p:nvPr>
            <p:custDataLst>
              <p:tags r:id="rId6"/>
            </p:custDataLst>
          </p:nvPr>
        </p:nvCxnSpPr>
        <p:spPr>
          <a:xfrm>
            <a:off x="6951944" y="5853291"/>
            <a:ext cx="3519487" cy="0"/>
          </a:xfrm>
          <a:prstGeom prst="line">
            <a:avLst/>
          </a:prstGeom>
          <a:noFill/>
          <a:ln w="3175" cap="rnd" cmpd="sng" algn="ctr">
            <a:solidFill>
              <a:schemeClr val="accent3"/>
            </a:solidFill>
            <a:prstDash val="solid"/>
            <a:round/>
            <a:headEnd type="none"/>
            <a:tailEnd type="none" w="med" len="med"/>
          </a:ln>
          <a:effectLst/>
        </p:spPr>
      </p:cxnSp>
      <p:sp>
        <p:nvSpPr>
          <p:cNvPr id="21" name="文本框 20"/>
          <p:cNvSpPr txBox="1"/>
          <p:nvPr>
            <p:custDataLst>
              <p:tags r:id="rId7"/>
            </p:custDataLst>
          </p:nvPr>
        </p:nvSpPr>
        <p:spPr>
          <a:xfrm>
            <a:off x="1523443" y="542310"/>
            <a:ext cx="1620957" cy="523220"/>
          </a:xfrm>
          <a:prstGeom prst="rect">
            <a:avLst/>
          </a:prstGeom>
        </p:spPr>
        <p:txBody>
          <a:bodyPr wrap="none">
            <a:normAutofit fontScale="97500"/>
          </a:bodyPr>
          <a:lstStyle>
            <a:defPPr>
              <a:defRPr lang="zh-CN"/>
            </a:defPPr>
            <a:lvl1pPr>
              <a:defRPr sz="2800">
                <a:solidFill>
                  <a:schemeClr val="tx2"/>
                </a:solidFill>
                <a:latin typeface="+mj-lt"/>
                <a:ea typeface="+mj-ea"/>
                <a:cs typeface="+mj-cs"/>
              </a:defRPr>
            </a:lvl1pPr>
          </a:lstStyle>
          <a:p>
            <a:r>
              <a:rPr lang="en-US" altLang="zh-CN" dirty="0"/>
              <a:t>Application - smart home</a:t>
            </a:r>
            <a:endParaRPr lang="zh-CN" altLang="en-US" dirty="0"/>
          </a:p>
        </p:txBody>
      </p:sp>
      <p:sp>
        <p:nvSpPr>
          <p:cNvPr id="22" name="文本框 21"/>
          <p:cNvSpPr txBox="1"/>
          <p:nvPr>
            <p:custDataLst>
              <p:tags r:id="rId8"/>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r>
              <a:rPr lang="en-US" altLang="zh-CN"/>
              <a:t>05</a:t>
            </a:r>
            <a:endParaRPr lang="zh-CN" altLang="en-US"/>
          </a:p>
        </p:txBody>
      </p:sp>
      <p:pic>
        <p:nvPicPr>
          <p:cNvPr id="3" name="图片 2"/>
          <p:cNvPicPr>
            <a:picLocks noChangeAspect="1"/>
          </p:cNvPicPr>
          <p:nvPr/>
        </p:nvPicPr>
        <p:blipFill>
          <a:blip r:embed="rId11"/>
          <a:stretch>
            <a:fillRect/>
          </a:stretch>
        </p:blipFill>
        <p:spPr>
          <a:xfrm>
            <a:off x="1809720" y="1500174"/>
            <a:ext cx="2585720" cy="1621790"/>
          </a:xfrm>
          <a:prstGeom prst="rect">
            <a:avLst/>
          </a:prstGeom>
        </p:spPr>
      </p:pic>
      <p:pic>
        <p:nvPicPr>
          <p:cNvPr id="6" name="图片 5"/>
          <p:cNvPicPr>
            <a:picLocks noChangeAspect="1"/>
          </p:cNvPicPr>
          <p:nvPr/>
        </p:nvPicPr>
        <p:blipFill>
          <a:blip r:embed="rId12"/>
          <a:stretch>
            <a:fillRect/>
          </a:stretch>
        </p:blipFill>
        <p:spPr>
          <a:xfrm>
            <a:off x="7927340" y="609600"/>
            <a:ext cx="1568450" cy="2447290"/>
          </a:xfrm>
          <a:prstGeom prst="rect">
            <a:avLst/>
          </a:prstGeom>
        </p:spPr>
      </p:pic>
      <p:pic>
        <p:nvPicPr>
          <p:cNvPr id="11" name="图片 10"/>
          <p:cNvPicPr>
            <a:picLocks noChangeAspect="1"/>
          </p:cNvPicPr>
          <p:nvPr/>
        </p:nvPicPr>
        <p:blipFill>
          <a:blip r:embed="rId13"/>
          <a:stretch>
            <a:fillRect/>
          </a:stretch>
        </p:blipFill>
        <p:spPr>
          <a:xfrm>
            <a:off x="7145655" y="3783965"/>
            <a:ext cx="3132455" cy="1687830"/>
          </a:xfrm>
          <a:prstGeom prst="rect">
            <a:avLst/>
          </a:prstGeom>
        </p:spPr>
      </p:pic>
      <p:pic>
        <p:nvPicPr>
          <p:cNvPr id="13" name="图片 12"/>
          <p:cNvPicPr>
            <a:picLocks noChangeAspect="1"/>
          </p:cNvPicPr>
          <p:nvPr/>
        </p:nvPicPr>
        <p:blipFill>
          <a:blip r:embed="rId14"/>
          <a:stretch>
            <a:fillRect/>
          </a:stretch>
        </p:blipFill>
        <p:spPr>
          <a:xfrm>
            <a:off x="1964055" y="3707130"/>
            <a:ext cx="2250440" cy="1687830"/>
          </a:xfrm>
          <a:prstGeom prst="rect">
            <a:avLst/>
          </a:prstGeom>
        </p:spPr>
      </p:pic>
      <p:sp>
        <p:nvSpPr>
          <p:cNvPr id="14" name="文本框 13"/>
          <p:cNvSpPr txBox="1"/>
          <p:nvPr/>
        </p:nvSpPr>
        <p:spPr>
          <a:xfrm>
            <a:off x="2426970" y="3138805"/>
            <a:ext cx="1586230" cy="369332"/>
          </a:xfrm>
          <a:prstGeom prst="rect">
            <a:avLst/>
          </a:prstGeom>
          <a:noFill/>
        </p:spPr>
        <p:txBody>
          <a:bodyPr wrap="square" rtlCol="0">
            <a:spAutoFit/>
          </a:bodyPr>
          <a:lstStyle/>
          <a:p>
            <a:r>
              <a:rPr lang="en-US" altLang="zh-CN" dirty="0"/>
              <a:t>Thermostat</a:t>
            </a:r>
            <a:endParaRPr lang="zh-CN" altLang="en-US" dirty="0"/>
          </a:p>
        </p:txBody>
      </p:sp>
      <p:sp>
        <p:nvSpPr>
          <p:cNvPr id="15" name="文本框 14"/>
          <p:cNvSpPr txBox="1"/>
          <p:nvPr/>
        </p:nvSpPr>
        <p:spPr>
          <a:xfrm>
            <a:off x="8049260" y="3220085"/>
            <a:ext cx="1856740" cy="369332"/>
          </a:xfrm>
          <a:prstGeom prst="rect">
            <a:avLst/>
          </a:prstGeom>
          <a:noFill/>
        </p:spPr>
        <p:txBody>
          <a:bodyPr wrap="square" rtlCol="0">
            <a:spAutoFit/>
          </a:bodyPr>
          <a:lstStyle/>
          <a:p>
            <a:r>
              <a:rPr lang="en-US" altLang="zh-CN" dirty="0"/>
              <a:t>Smart door lock</a:t>
            </a:r>
            <a:endParaRPr lang="zh-CN" altLang="en-US" dirty="0"/>
          </a:p>
        </p:txBody>
      </p:sp>
      <p:sp>
        <p:nvSpPr>
          <p:cNvPr id="16" name="文本框 15"/>
          <p:cNvSpPr txBox="1"/>
          <p:nvPr/>
        </p:nvSpPr>
        <p:spPr>
          <a:xfrm>
            <a:off x="2099733" y="5485130"/>
            <a:ext cx="2709334" cy="369332"/>
          </a:xfrm>
          <a:prstGeom prst="rect">
            <a:avLst/>
          </a:prstGeom>
          <a:noFill/>
        </p:spPr>
        <p:txBody>
          <a:bodyPr wrap="square" rtlCol="0">
            <a:spAutoFit/>
          </a:bodyPr>
          <a:lstStyle/>
          <a:p>
            <a:r>
              <a:rPr lang="en-US" altLang="zh-CN" dirty="0"/>
              <a:t>Smart speaker</a:t>
            </a:r>
            <a:endParaRPr lang="zh-CN" altLang="en-US" dirty="0"/>
          </a:p>
        </p:txBody>
      </p:sp>
      <p:sp>
        <p:nvSpPr>
          <p:cNvPr id="17" name="文本框 16"/>
          <p:cNvSpPr txBox="1"/>
          <p:nvPr/>
        </p:nvSpPr>
        <p:spPr>
          <a:xfrm>
            <a:off x="7450668" y="5485130"/>
            <a:ext cx="2261658" cy="369332"/>
          </a:xfrm>
          <a:prstGeom prst="rect">
            <a:avLst/>
          </a:prstGeom>
          <a:noFill/>
        </p:spPr>
        <p:txBody>
          <a:bodyPr wrap="square" rtlCol="0">
            <a:spAutoFit/>
          </a:bodyPr>
          <a:lstStyle/>
          <a:p>
            <a:r>
              <a:rPr lang="en-US" altLang="zh-CN" dirty="0"/>
              <a:t>Smart chef machine</a:t>
            </a:r>
            <a:endParaRPr lang="zh-CN" alt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609600" y="0"/>
            <a:ext cx="62865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custDataLst>
              <p:tags r:id="rId3"/>
            </p:custDataLst>
          </p:nvPr>
        </p:nvCxnSpPr>
        <p:spPr>
          <a:xfrm>
            <a:off x="1517753" y="3588230"/>
            <a:ext cx="3386138" cy="0"/>
          </a:xfrm>
          <a:prstGeom prst="line">
            <a:avLst/>
          </a:prstGeom>
          <a:noFill/>
          <a:ln w="3175" cap="rnd" cmpd="sng" algn="ctr">
            <a:solidFill>
              <a:schemeClr val="accent3"/>
            </a:solidFill>
            <a:prstDash val="solid"/>
            <a:round/>
            <a:headEnd type="none"/>
            <a:tailEnd type="none" w="med" len="med"/>
          </a:ln>
          <a:effectLst/>
        </p:spPr>
      </p:cxnSp>
      <p:cxnSp>
        <p:nvCxnSpPr>
          <p:cNvPr id="5" name="直接连接符 4"/>
          <p:cNvCxnSpPr/>
          <p:nvPr>
            <p:custDataLst>
              <p:tags r:id="rId4"/>
            </p:custDataLst>
          </p:nvPr>
        </p:nvCxnSpPr>
        <p:spPr>
          <a:xfrm>
            <a:off x="1546328" y="5978386"/>
            <a:ext cx="3357563" cy="0"/>
          </a:xfrm>
          <a:prstGeom prst="line">
            <a:avLst/>
          </a:prstGeom>
          <a:noFill/>
          <a:ln w="3175" cap="rnd" cmpd="sng" algn="ctr">
            <a:solidFill>
              <a:schemeClr val="accent3"/>
            </a:solidFill>
            <a:prstDash val="solid"/>
            <a:round/>
            <a:headEnd type="none"/>
            <a:tailEnd type="none" w="med" len="med"/>
          </a:ln>
          <a:effectLst/>
        </p:spPr>
      </p:cxnSp>
      <p:cxnSp>
        <p:nvCxnSpPr>
          <p:cNvPr id="18" name="直接连接符 17"/>
          <p:cNvCxnSpPr/>
          <p:nvPr>
            <p:custDataLst>
              <p:tags r:id="rId5"/>
            </p:custDataLst>
          </p:nvPr>
        </p:nvCxnSpPr>
        <p:spPr>
          <a:xfrm>
            <a:off x="6838279" y="3588230"/>
            <a:ext cx="3548062" cy="0"/>
          </a:xfrm>
          <a:prstGeom prst="line">
            <a:avLst/>
          </a:prstGeom>
          <a:noFill/>
          <a:ln w="3175" cap="rnd" cmpd="sng" algn="ctr">
            <a:solidFill>
              <a:schemeClr val="accent3"/>
            </a:solidFill>
            <a:prstDash val="solid"/>
            <a:round/>
            <a:headEnd type="none"/>
            <a:tailEnd type="none" w="med" len="med"/>
          </a:ln>
          <a:effectLst/>
        </p:spPr>
      </p:cxnSp>
      <p:cxnSp>
        <p:nvCxnSpPr>
          <p:cNvPr id="19" name="直接连接符 18"/>
          <p:cNvCxnSpPr/>
          <p:nvPr>
            <p:custDataLst>
              <p:tags r:id="rId6"/>
            </p:custDataLst>
          </p:nvPr>
        </p:nvCxnSpPr>
        <p:spPr>
          <a:xfrm>
            <a:off x="7012269" y="5978386"/>
            <a:ext cx="3519487" cy="0"/>
          </a:xfrm>
          <a:prstGeom prst="line">
            <a:avLst/>
          </a:prstGeom>
          <a:noFill/>
          <a:ln w="3175" cap="rnd" cmpd="sng" algn="ctr">
            <a:solidFill>
              <a:schemeClr val="accent3"/>
            </a:solidFill>
            <a:prstDash val="solid"/>
            <a:round/>
            <a:headEnd type="none"/>
            <a:tailEnd type="none" w="med" len="med"/>
          </a:ln>
          <a:effectLst/>
        </p:spPr>
      </p:cxnSp>
      <p:sp>
        <p:nvSpPr>
          <p:cNvPr id="21" name="文本框 20"/>
          <p:cNvSpPr txBox="1"/>
          <p:nvPr>
            <p:custDataLst>
              <p:tags r:id="rId7"/>
            </p:custDataLst>
          </p:nvPr>
        </p:nvSpPr>
        <p:spPr>
          <a:xfrm>
            <a:off x="1523443" y="542310"/>
            <a:ext cx="1620957" cy="523220"/>
          </a:xfrm>
          <a:prstGeom prst="rect">
            <a:avLst/>
          </a:prstGeom>
        </p:spPr>
        <p:txBody>
          <a:bodyPr wrap="none">
            <a:normAutofit fontScale="97500"/>
          </a:bodyPr>
          <a:lstStyle>
            <a:defPPr>
              <a:defRPr lang="zh-CN"/>
            </a:defPPr>
            <a:lvl1pPr>
              <a:defRPr sz="2800">
                <a:solidFill>
                  <a:schemeClr val="tx2"/>
                </a:solidFill>
                <a:latin typeface="+mj-lt"/>
                <a:ea typeface="+mj-ea"/>
                <a:cs typeface="+mj-cs"/>
              </a:defRPr>
            </a:lvl1pPr>
          </a:lstStyle>
          <a:p>
            <a:r>
              <a:rPr lang="en-US" altLang="zh-CN" dirty="0"/>
              <a:t>Application--Medical Industrial Control</a:t>
            </a:r>
            <a:endParaRPr lang="zh-CN" altLang="en-US" dirty="0"/>
          </a:p>
        </p:txBody>
      </p:sp>
      <p:sp>
        <p:nvSpPr>
          <p:cNvPr id="22" name="文本框 21"/>
          <p:cNvSpPr txBox="1"/>
          <p:nvPr>
            <p:custDataLst>
              <p:tags r:id="rId8"/>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r>
              <a:rPr lang="en-US" altLang="zh-CN"/>
              <a:t>05</a:t>
            </a:r>
            <a:endParaRPr lang="zh-CN" altLang="en-US"/>
          </a:p>
        </p:txBody>
      </p:sp>
      <p:pic>
        <p:nvPicPr>
          <p:cNvPr id="7" name="图片 6"/>
          <p:cNvPicPr>
            <a:picLocks noChangeAspect="1"/>
          </p:cNvPicPr>
          <p:nvPr/>
        </p:nvPicPr>
        <p:blipFill>
          <a:blip r:embed="rId11"/>
          <a:stretch>
            <a:fillRect/>
          </a:stretch>
        </p:blipFill>
        <p:spPr>
          <a:xfrm>
            <a:off x="1851660" y="1227455"/>
            <a:ext cx="2372360" cy="1782445"/>
          </a:xfrm>
          <a:prstGeom prst="rect">
            <a:avLst/>
          </a:prstGeom>
        </p:spPr>
      </p:pic>
      <p:pic>
        <p:nvPicPr>
          <p:cNvPr id="9" name="图片 8"/>
          <p:cNvPicPr>
            <a:picLocks noChangeAspect="1"/>
          </p:cNvPicPr>
          <p:nvPr/>
        </p:nvPicPr>
        <p:blipFill>
          <a:blip r:embed="rId12"/>
          <a:stretch>
            <a:fillRect/>
          </a:stretch>
        </p:blipFill>
        <p:spPr>
          <a:xfrm>
            <a:off x="7012305" y="1047115"/>
            <a:ext cx="2949575" cy="2042160"/>
          </a:xfrm>
          <a:prstGeom prst="rect">
            <a:avLst/>
          </a:prstGeom>
        </p:spPr>
      </p:pic>
      <p:pic>
        <p:nvPicPr>
          <p:cNvPr id="10" name="图片 9"/>
          <p:cNvPicPr>
            <a:picLocks noChangeAspect="1"/>
          </p:cNvPicPr>
          <p:nvPr/>
        </p:nvPicPr>
        <p:blipFill>
          <a:blip r:embed="rId13"/>
          <a:stretch>
            <a:fillRect/>
          </a:stretch>
        </p:blipFill>
        <p:spPr>
          <a:xfrm>
            <a:off x="7399020" y="3754120"/>
            <a:ext cx="2426335" cy="1837690"/>
          </a:xfrm>
          <a:prstGeom prst="rect">
            <a:avLst/>
          </a:prstGeom>
        </p:spPr>
      </p:pic>
      <p:pic>
        <p:nvPicPr>
          <p:cNvPr id="12" name="图片 11"/>
          <p:cNvPicPr>
            <a:picLocks noChangeAspect="1"/>
          </p:cNvPicPr>
          <p:nvPr/>
        </p:nvPicPr>
        <p:blipFill>
          <a:blip r:embed="rId14" cstate="print"/>
          <a:stretch>
            <a:fillRect/>
          </a:stretch>
        </p:blipFill>
        <p:spPr>
          <a:xfrm>
            <a:off x="1973580" y="3754120"/>
            <a:ext cx="2326640" cy="1842770"/>
          </a:xfrm>
          <a:prstGeom prst="rect">
            <a:avLst/>
          </a:prstGeom>
        </p:spPr>
      </p:pic>
      <p:sp>
        <p:nvSpPr>
          <p:cNvPr id="14" name="文本框 13"/>
          <p:cNvSpPr txBox="1"/>
          <p:nvPr/>
        </p:nvSpPr>
        <p:spPr>
          <a:xfrm>
            <a:off x="2749550" y="3220085"/>
            <a:ext cx="951230" cy="368300"/>
          </a:xfrm>
          <a:prstGeom prst="rect">
            <a:avLst/>
          </a:prstGeom>
          <a:noFill/>
        </p:spPr>
        <p:txBody>
          <a:bodyPr wrap="square" rtlCol="0">
            <a:spAutoFit/>
          </a:bodyPr>
          <a:lstStyle/>
          <a:p>
            <a:r>
              <a:rPr lang="en-US" altLang="zh-CN" dirty="0"/>
              <a:t>Monitor</a:t>
            </a:r>
            <a:endParaRPr lang="zh-CN" altLang="en-US" dirty="0"/>
          </a:p>
        </p:txBody>
      </p:sp>
      <p:sp>
        <p:nvSpPr>
          <p:cNvPr id="15" name="文本框 14"/>
          <p:cNvSpPr txBox="1"/>
          <p:nvPr/>
        </p:nvSpPr>
        <p:spPr>
          <a:xfrm>
            <a:off x="7518400" y="3220085"/>
            <a:ext cx="2032000" cy="369332"/>
          </a:xfrm>
          <a:prstGeom prst="rect">
            <a:avLst/>
          </a:prstGeom>
          <a:noFill/>
        </p:spPr>
        <p:txBody>
          <a:bodyPr wrap="square" rtlCol="0">
            <a:spAutoFit/>
          </a:bodyPr>
          <a:lstStyle/>
          <a:p>
            <a:r>
              <a:rPr lang="en-US" altLang="zh-CN" dirty="0"/>
              <a:t>Charging pile</a:t>
            </a:r>
            <a:endParaRPr lang="zh-CN" altLang="en-US" dirty="0"/>
          </a:p>
        </p:txBody>
      </p:sp>
      <p:sp>
        <p:nvSpPr>
          <p:cNvPr id="16" name="文本框 15"/>
          <p:cNvSpPr txBox="1"/>
          <p:nvPr/>
        </p:nvSpPr>
        <p:spPr>
          <a:xfrm>
            <a:off x="1794933" y="5591810"/>
            <a:ext cx="2794000" cy="369332"/>
          </a:xfrm>
          <a:prstGeom prst="rect">
            <a:avLst/>
          </a:prstGeom>
          <a:noFill/>
        </p:spPr>
        <p:txBody>
          <a:bodyPr wrap="square" rtlCol="0">
            <a:spAutoFit/>
          </a:bodyPr>
          <a:lstStyle/>
          <a:p>
            <a:r>
              <a:rPr lang="en-US" altLang="zh-CN" dirty="0"/>
              <a:t>Analytical Instruments</a:t>
            </a:r>
            <a:endParaRPr lang="zh-CN" altLang="en-US" dirty="0"/>
          </a:p>
        </p:txBody>
      </p:sp>
      <p:sp>
        <p:nvSpPr>
          <p:cNvPr id="17" name="文本框 16"/>
          <p:cNvSpPr txBox="1"/>
          <p:nvPr/>
        </p:nvSpPr>
        <p:spPr>
          <a:xfrm>
            <a:off x="7857067" y="5610225"/>
            <a:ext cx="1981199" cy="369332"/>
          </a:xfrm>
          <a:prstGeom prst="rect">
            <a:avLst/>
          </a:prstGeom>
          <a:noFill/>
        </p:spPr>
        <p:txBody>
          <a:bodyPr wrap="square" rtlCol="0">
            <a:spAutoFit/>
          </a:bodyPr>
          <a:lstStyle/>
          <a:p>
            <a:r>
              <a:rPr lang="en-US" altLang="zh-CN" dirty="0"/>
              <a:t>Handheld PDA</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609600" y="0"/>
            <a:ext cx="628650" cy="1047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custDataLst>
              <p:tags r:id="rId3"/>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r>
              <a:rPr lang="en-US" altLang="zh-CN"/>
              <a:t>0</a:t>
            </a:r>
            <a:r>
              <a:rPr lang="en-US"/>
              <a:t>6</a:t>
            </a:r>
          </a:p>
        </p:txBody>
      </p:sp>
      <p:cxnSp>
        <p:nvCxnSpPr>
          <p:cNvPr id="3" name="直接连接符 2"/>
          <p:cNvCxnSpPr/>
          <p:nvPr>
            <p:custDataLst>
              <p:tags r:id="rId4"/>
            </p:custDataLst>
          </p:nvPr>
        </p:nvCxnSpPr>
        <p:spPr>
          <a:xfrm>
            <a:off x="856268" y="2552104"/>
            <a:ext cx="10314432" cy="0"/>
          </a:xfrm>
          <a:prstGeom prst="line">
            <a:avLst/>
          </a:prstGeom>
          <a:ln w="28575" cmpd="dbl">
            <a:solidFill>
              <a:schemeClr val="accent1">
                <a:shade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5"/>
            </p:custDataLst>
          </p:nvPr>
        </p:nvSpPr>
        <p:spPr>
          <a:xfrm>
            <a:off x="1901176" y="2366345"/>
            <a:ext cx="371518" cy="371518"/>
          </a:xfrm>
          <a:prstGeom prst="ellipse">
            <a:avLst/>
          </a:prstGeom>
          <a:solidFill>
            <a:schemeClr val="accent1"/>
          </a:solidFill>
          <a:ln w="57150">
            <a:solidFill>
              <a:schemeClr val="accent2">
                <a:lumMod val="90000"/>
              </a:schemeClr>
            </a:solidFill>
          </a:ln>
          <a:effectLst>
            <a:outerShdw blurRad="508000" dist="50800" dir="2700000" sx="104000" sy="10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p>
        </p:txBody>
      </p:sp>
      <p:sp>
        <p:nvSpPr>
          <p:cNvPr id="8" name="椭圆 7"/>
          <p:cNvSpPr/>
          <p:nvPr>
            <p:custDataLst>
              <p:tags r:id="rId6"/>
            </p:custDataLst>
          </p:nvPr>
        </p:nvSpPr>
        <p:spPr>
          <a:xfrm>
            <a:off x="3414476" y="2494624"/>
            <a:ext cx="114961" cy="11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10"/>
          <p:cNvSpPr/>
          <p:nvPr>
            <p:custDataLst>
              <p:tags r:id="rId7"/>
            </p:custDataLst>
          </p:nvPr>
        </p:nvSpPr>
        <p:spPr>
          <a:xfrm>
            <a:off x="4568950" y="2366345"/>
            <a:ext cx="371518" cy="371518"/>
          </a:xfrm>
          <a:prstGeom prst="ellipse">
            <a:avLst/>
          </a:prstGeom>
          <a:solidFill>
            <a:schemeClr val="accent1"/>
          </a:solidFill>
          <a:ln w="57150">
            <a:solidFill>
              <a:schemeClr val="accent2">
                <a:lumMod val="90000"/>
              </a:schemeClr>
            </a:solidFill>
          </a:ln>
          <a:effectLst>
            <a:outerShdw blurRad="508000" dist="50800" dir="2700000" sx="104000" sy="10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sp>
        <p:nvSpPr>
          <p:cNvPr id="13" name="椭圆 12"/>
          <p:cNvSpPr/>
          <p:nvPr>
            <p:custDataLst>
              <p:tags r:id="rId8"/>
            </p:custDataLst>
          </p:nvPr>
        </p:nvSpPr>
        <p:spPr>
          <a:xfrm>
            <a:off x="7236724" y="2366345"/>
            <a:ext cx="371518" cy="371518"/>
          </a:xfrm>
          <a:prstGeom prst="ellipse">
            <a:avLst/>
          </a:prstGeom>
          <a:solidFill>
            <a:schemeClr val="accent1"/>
          </a:solidFill>
          <a:ln w="57150">
            <a:solidFill>
              <a:schemeClr val="accent2">
                <a:lumMod val="90000"/>
              </a:schemeClr>
            </a:solidFill>
          </a:ln>
          <a:effectLst>
            <a:outerShdw blurRad="508000" dist="50800" dir="2700000" sx="104000" sy="10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sp>
        <p:nvSpPr>
          <p:cNvPr id="20" name="椭圆 19"/>
          <p:cNvSpPr/>
          <p:nvPr>
            <p:custDataLst>
              <p:tags r:id="rId9"/>
            </p:custDataLst>
          </p:nvPr>
        </p:nvSpPr>
        <p:spPr>
          <a:xfrm>
            <a:off x="9904498" y="2366345"/>
            <a:ext cx="371518" cy="371518"/>
          </a:xfrm>
          <a:prstGeom prst="ellipse">
            <a:avLst/>
          </a:prstGeom>
          <a:solidFill>
            <a:schemeClr val="accent1"/>
          </a:solidFill>
          <a:ln w="57150">
            <a:solidFill>
              <a:schemeClr val="accent2">
                <a:lumMod val="90000"/>
              </a:schemeClr>
            </a:solidFill>
          </a:ln>
          <a:effectLst>
            <a:outerShdw blurRad="508000" dist="50800" dir="2700000" sx="104000" sy="10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sp>
        <p:nvSpPr>
          <p:cNvPr id="23" name="椭圆 22"/>
          <p:cNvSpPr/>
          <p:nvPr>
            <p:custDataLst>
              <p:tags r:id="rId10"/>
            </p:custDataLst>
          </p:nvPr>
        </p:nvSpPr>
        <p:spPr>
          <a:xfrm>
            <a:off x="6095192" y="2494624"/>
            <a:ext cx="114961" cy="11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23"/>
          <p:cNvSpPr/>
          <p:nvPr>
            <p:custDataLst>
              <p:tags r:id="rId11"/>
            </p:custDataLst>
          </p:nvPr>
        </p:nvSpPr>
        <p:spPr>
          <a:xfrm>
            <a:off x="8775908" y="2494624"/>
            <a:ext cx="114961" cy="1149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5" name="直接连接符 24"/>
          <p:cNvCxnSpPr/>
          <p:nvPr>
            <p:custDataLst>
              <p:tags r:id="rId12"/>
            </p:custDataLst>
          </p:nvPr>
        </p:nvCxnSpPr>
        <p:spPr>
          <a:xfrm>
            <a:off x="3483821" y="2609585"/>
            <a:ext cx="0" cy="3310233"/>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13"/>
            </p:custDataLst>
          </p:nvPr>
        </p:nvCxnSpPr>
        <p:spPr>
          <a:xfrm>
            <a:off x="6159517" y="2622285"/>
            <a:ext cx="0" cy="3310233"/>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4"/>
            </p:custDataLst>
          </p:nvPr>
        </p:nvCxnSpPr>
        <p:spPr>
          <a:xfrm>
            <a:off x="8835213" y="2609585"/>
            <a:ext cx="0" cy="3310233"/>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custDataLst>
              <p:tags r:id="rId15"/>
            </p:custDataLst>
          </p:nvPr>
        </p:nvSpPr>
        <p:spPr>
          <a:xfrm>
            <a:off x="6381752" y="2816225"/>
            <a:ext cx="958215" cy="402590"/>
          </a:xfrm>
          <a:prstGeom prst="rect">
            <a:avLst/>
          </a:prstGeom>
          <a:noFill/>
          <a:ln w="9525">
            <a:noFill/>
          </a:ln>
          <a:extLst>
            <a:ext uri="{909E8E84-426E-40DD-AFC4-6F175D3DCCD1}">
              <a14:hiddenFill xmlns:a14="http://schemas.microsoft.com/office/drawing/2010/main">
                <a:grpFill/>
              </a14:hiddenFill>
            </a:ext>
          </a:extLst>
        </p:spPr>
        <p:txBody>
          <a:bodyPr wrap="none" lIns="90000" tIns="46800" rIns="90000" bIns="46800" anchor="ctr">
            <a:normAutofit fontScale="97500"/>
          </a:bodyPr>
          <a:lstStyle>
            <a:defPPr>
              <a:defRPr lang="zh-CN"/>
            </a:defPPr>
            <a:lvl1pPr indent="0" defTabSz="456565" fontAlgn="base">
              <a:lnSpc>
                <a:spcPct val="100000"/>
              </a:lnSpc>
              <a:spcBef>
                <a:spcPct val="0"/>
              </a:spcBef>
              <a:spcAft>
                <a:spcPct val="0"/>
              </a:spcAft>
              <a:buFont typeface="Arial" panose="020B0604020202020204" pitchFamily="34" charset="0"/>
              <a:buNone/>
              <a:defRPr sz="2000">
                <a:latin typeface="Impact" panose="020B080603090205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r>
              <a:rPr lang="en-US" altLang="zh-CN" dirty="0">
                <a:latin typeface="+mn-lt"/>
                <a:ea typeface="+mn-ea"/>
                <a:cs typeface="+mn-cs"/>
              </a:rPr>
              <a:t>System authorization</a:t>
            </a:r>
            <a:endParaRPr lang="zh-CN" dirty="0">
              <a:latin typeface="+mn-lt"/>
              <a:ea typeface="+mn-ea"/>
              <a:cs typeface="+mn-cs"/>
            </a:endParaRPr>
          </a:p>
        </p:txBody>
      </p:sp>
      <p:sp>
        <p:nvSpPr>
          <p:cNvPr id="38" name="文本框 37"/>
          <p:cNvSpPr txBox="1"/>
          <p:nvPr>
            <p:custDataLst>
              <p:tags r:id="rId16"/>
            </p:custDataLst>
          </p:nvPr>
        </p:nvSpPr>
        <p:spPr>
          <a:xfrm>
            <a:off x="4167174" y="2816225"/>
            <a:ext cx="951230" cy="402590"/>
          </a:xfrm>
          <a:prstGeom prst="rect">
            <a:avLst/>
          </a:prstGeom>
          <a:noFill/>
          <a:ln w="9525">
            <a:noFill/>
          </a:ln>
          <a:extLst>
            <a:ext uri="{909E8E84-426E-40DD-AFC4-6F175D3DCCD1}">
              <a14:hiddenFill xmlns:a14="http://schemas.microsoft.com/office/drawing/2010/main">
                <a:grpFill/>
              </a14:hiddenFill>
            </a:ext>
          </a:extLst>
        </p:spPr>
        <p:txBody>
          <a:bodyPr wrap="none" lIns="90000" tIns="46800" rIns="90000" bIns="46800" anchor="ctr">
            <a:normAutofit/>
          </a:bodyPr>
          <a:lstStyle>
            <a:defPPr>
              <a:defRPr lang="zh-CN"/>
            </a:defPPr>
            <a:lvl1pPr indent="0" defTabSz="456565" fontAlgn="base">
              <a:lnSpc>
                <a:spcPct val="100000"/>
              </a:lnSpc>
              <a:spcBef>
                <a:spcPct val="0"/>
              </a:spcBef>
              <a:spcAft>
                <a:spcPct val="0"/>
              </a:spcAft>
              <a:buFont typeface="Arial" panose="020B0604020202020204" pitchFamily="34" charset="0"/>
              <a:buNone/>
              <a:defRPr sz="2000">
                <a:latin typeface="Impact" panose="020B080603090205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r>
              <a:rPr lang="en-US" dirty="0">
                <a:latin typeface="+mn-lt"/>
                <a:ea typeface="+mn-ea"/>
                <a:cs typeface="+mn-cs"/>
              </a:rPr>
              <a:t>Open BOM</a:t>
            </a:r>
          </a:p>
        </p:txBody>
      </p:sp>
      <p:sp>
        <p:nvSpPr>
          <p:cNvPr id="39" name="文本框 38"/>
          <p:cNvSpPr txBox="1"/>
          <p:nvPr>
            <p:custDataLst>
              <p:tags r:id="rId17"/>
            </p:custDataLst>
          </p:nvPr>
        </p:nvSpPr>
        <p:spPr>
          <a:xfrm>
            <a:off x="1221713" y="2816225"/>
            <a:ext cx="1016635" cy="402590"/>
          </a:xfrm>
          <a:prstGeom prst="rect">
            <a:avLst/>
          </a:prstGeom>
          <a:noFill/>
          <a:ln w="9525">
            <a:noFill/>
          </a:ln>
          <a:extLst>
            <a:ext uri="{909E8E84-426E-40DD-AFC4-6F175D3DCCD1}">
              <a14:hiddenFill xmlns:a14="http://schemas.microsoft.com/office/drawing/2010/main">
                <a:grpFill/>
              </a14:hiddenFill>
            </a:ext>
          </a:extLst>
        </p:spPr>
        <p:txBody>
          <a:bodyPr wrap="none" lIns="90000" tIns="46800" rIns="90000" bIns="46800" anchor="ctr">
            <a:normAutofit fontScale="97500"/>
          </a:bodyPr>
          <a:lstStyle>
            <a:defPPr>
              <a:defRPr lang="zh-CN"/>
            </a:defPPr>
            <a:lvl1pPr indent="0" defTabSz="456565" fontAlgn="base">
              <a:lnSpc>
                <a:spcPct val="100000"/>
              </a:lnSpc>
              <a:spcBef>
                <a:spcPct val="0"/>
              </a:spcBef>
              <a:spcAft>
                <a:spcPct val="0"/>
              </a:spcAft>
              <a:buFont typeface="Arial" panose="020B0604020202020204" pitchFamily="34" charset="0"/>
              <a:buNone/>
              <a:defRPr sz="2000">
                <a:latin typeface="Impact" panose="020B080603090205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r>
              <a:rPr lang="en-US" altLang="zh-CN" dirty="0">
                <a:latin typeface="+mn-lt"/>
                <a:ea typeface="+mn-ea"/>
                <a:cs typeface="+mn-cs"/>
              </a:rPr>
              <a:t>Hardware module</a:t>
            </a:r>
            <a:endParaRPr lang="zh-CN" altLang="en-US" dirty="0">
              <a:latin typeface="+mn-lt"/>
              <a:ea typeface="+mn-ea"/>
              <a:cs typeface="+mn-cs"/>
            </a:endParaRPr>
          </a:p>
        </p:txBody>
      </p:sp>
      <p:sp>
        <p:nvSpPr>
          <p:cNvPr id="40" name="文本框 39"/>
          <p:cNvSpPr txBox="1"/>
          <p:nvPr>
            <p:custDataLst>
              <p:tags r:id="rId18"/>
            </p:custDataLst>
          </p:nvPr>
        </p:nvSpPr>
        <p:spPr>
          <a:xfrm>
            <a:off x="4310050" y="928670"/>
            <a:ext cx="3209778" cy="523220"/>
          </a:xfrm>
          <a:prstGeom prst="rect">
            <a:avLst/>
          </a:prstGeom>
          <a:noFill/>
          <a:ln>
            <a:noFill/>
          </a:ln>
        </p:spPr>
        <p:txBody>
          <a:bodyPr wrap="square" lIns="90000" tIns="46800" rIns="90000" bIns="46800" rtlCol="0">
            <a:normAutofit fontScale="97500"/>
          </a:bodyPr>
          <a:lstStyle>
            <a:defPPr>
              <a:defRPr lang="zh-CN"/>
            </a:defPPr>
            <a:lvl1pPr algn="ctr">
              <a:defRPr sz="2800">
                <a:solidFill>
                  <a:srgbClr val="455171"/>
                </a:solidFill>
                <a:latin typeface="+mj-lt"/>
                <a:ea typeface="+mj-ea"/>
                <a:cs typeface="+mj-cs"/>
              </a:defRPr>
            </a:lvl1pPr>
          </a:lstStyle>
          <a:p>
            <a:r>
              <a:rPr lang="en-US" altLang="zh-CN" dirty="0">
                <a:solidFill>
                  <a:schemeClr val="tx2"/>
                </a:solidFill>
              </a:rPr>
              <a:t>Cooperation model</a:t>
            </a:r>
            <a:endParaRPr lang="zh-CN" altLang="en-US" dirty="0">
              <a:solidFill>
                <a:schemeClr val="tx2"/>
              </a:solidFill>
            </a:endParaRPr>
          </a:p>
        </p:txBody>
      </p:sp>
      <p:sp>
        <p:nvSpPr>
          <p:cNvPr id="28" name="文本框 27"/>
          <p:cNvSpPr txBox="1"/>
          <p:nvPr>
            <p:custDataLst>
              <p:tags r:id="rId19"/>
            </p:custDataLst>
          </p:nvPr>
        </p:nvSpPr>
        <p:spPr>
          <a:xfrm>
            <a:off x="9024958" y="2816225"/>
            <a:ext cx="951230" cy="402590"/>
          </a:xfrm>
          <a:prstGeom prst="rect">
            <a:avLst/>
          </a:prstGeom>
          <a:noFill/>
          <a:ln w="9525">
            <a:noFill/>
          </a:ln>
          <a:extLst>
            <a:ext uri="{909E8E84-426E-40DD-AFC4-6F175D3DCCD1}">
              <a14:hiddenFill xmlns:a14="http://schemas.microsoft.com/office/drawing/2010/main">
                <a:grpFill/>
              </a14:hiddenFill>
            </a:ext>
          </a:extLst>
        </p:spPr>
        <p:txBody>
          <a:bodyPr wrap="none" lIns="90000" tIns="46800" rIns="90000" bIns="46800" anchor="ctr">
            <a:normAutofit fontScale="97500"/>
          </a:bodyPr>
          <a:lstStyle>
            <a:defPPr>
              <a:defRPr lang="zh-CN"/>
            </a:defPPr>
            <a:lvl1pPr indent="0" defTabSz="456565" fontAlgn="base">
              <a:lnSpc>
                <a:spcPct val="100000"/>
              </a:lnSpc>
              <a:spcBef>
                <a:spcPct val="0"/>
              </a:spcBef>
              <a:spcAft>
                <a:spcPct val="0"/>
              </a:spcAft>
              <a:buFont typeface="Arial" panose="020B0604020202020204" pitchFamily="34" charset="0"/>
              <a:buNone/>
              <a:defRPr sz="2000">
                <a:latin typeface="Impact" panose="020B080603090205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r>
              <a:rPr lang="en-US" altLang="zh-CN" dirty="0">
                <a:latin typeface="+mn-lt"/>
                <a:ea typeface="+mn-ea"/>
                <a:cs typeface="+mn-cs"/>
              </a:rPr>
              <a:t>Custom Development</a:t>
            </a:r>
            <a:endParaRPr lang="zh-CN" dirty="0">
              <a:latin typeface="+mn-lt"/>
              <a:ea typeface="+mn-ea"/>
              <a:cs typeface="+mn-cs"/>
            </a:endParaRPr>
          </a:p>
        </p:txBody>
      </p:sp>
      <p:sp>
        <p:nvSpPr>
          <p:cNvPr id="29" name="文本框 28"/>
          <p:cNvSpPr txBox="1"/>
          <p:nvPr>
            <p:custDataLst>
              <p:tags r:id="rId20"/>
            </p:custDataLst>
          </p:nvPr>
        </p:nvSpPr>
        <p:spPr>
          <a:xfrm>
            <a:off x="885190" y="3250565"/>
            <a:ext cx="2482215" cy="2513965"/>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400"/>
            </a:lvl1pPr>
          </a:lstStyle>
          <a:p>
            <a:r>
              <a:rPr lang="en-US" altLang="zh-CN" dirty="0"/>
              <a:t>For simple scenario requirements, users with less than 20K per year are recommended to use standard hardware module design.</a:t>
            </a:r>
            <a:endParaRPr lang="zh-CN" altLang="en-US" dirty="0"/>
          </a:p>
        </p:txBody>
      </p:sp>
      <p:sp>
        <p:nvSpPr>
          <p:cNvPr id="30" name="文本框 29"/>
          <p:cNvSpPr txBox="1"/>
          <p:nvPr>
            <p:custDataLst>
              <p:tags r:id="rId21"/>
            </p:custDataLst>
          </p:nvPr>
        </p:nvSpPr>
        <p:spPr>
          <a:xfrm>
            <a:off x="3613150" y="3250565"/>
            <a:ext cx="2482215" cy="2513965"/>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400"/>
            </a:lvl1pPr>
          </a:lstStyle>
          <a:p>
            <a:r>
              <a:rPr lang="en-US" altLang="zh-CN" dirty="0"/>
              <a:t>For users with large usage and hardware PCB structure requirements</a:t>
            </a:r>
            <a:endParaRPr lang="zh-CN" altLang="en-US" dirty="0"/>
          </a:p>
        </p:txBody>
      </p:sp>
      <p:sp>
        <p:nvSpPr>
          <p:cNvPr id="31" name="文本框 30"/>
          <p:cNvSpPr txBox="1"/>
          <p:nvPr>
            <p:custDataLst>
              <p:tags r:id="rId22"/>
            </p:custDataLst>
          </p:nvPr>
        </p:nvSpPr>
        <p:spPr>
          <a:xfrm>
            <a:off x="6293485" y="3250565"/>
            <a:ext cx="2482215" cy="2513965"/>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400"/>
            </a:lvl1pPr>
          </a:lstStyle>
          <a:p>
            <a:pPr marL="0" indent="0"/>
            <a:r>
              <a:rPr lang="en-US" altLang="zh-CN" dirty="0"/>
              <a:t>Software licensing services for proprietary industries such as cars, speakers, AI vision recognition</a:t>
            </a:r>
            <a:endParaRPr lang="zh-CN" altLang="en-US" dirty="0"/>
          </a:p>
        </p:txBody>
      </p:sp>
      <p:sp>
        <p:nvSpPr>
          <p:cNvPr id="32" name="文本框 31"/>
          <p:cNvSpPr txBox="1"/>
          <p:nvPr>
            <p:custDataLst>
              <p:tags r:id="rId23"/>
            </p:custDataLst>
          </p:nvPr>
        </p:nvSpPr>
        <p:spPr>
          <a:xfrm>
            <a:off x="8890635" y="3250565"/>
            <a:ext cx="2482215" cy="2513965"/>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400"/>
            </a:lvl1pPr>
          </a:lstStyle>
          <a:p>
            <a:r>
              <a:rPr lang="en-US" altLang="zh-CN" dirty="0"/>
              <a:t>Support customized hardware platform based on current design, development tool oriented development cooperation</a:t>
            </a:r>
            <a:endParaRPr lang="zh-CN"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01900" y="624359"/>
            <a:ext cx="9690100" cy="2308324"/>
          </a:xfrm>
          <a:prstGeom prst="rect">
            <a:avLst/>
          </a:prstGeom>
          <a:solidFill>
            <a:srgbClr val="CC0000"/>
          </a:solidFill>
          <a:ln w="9525" algn="ctr">
            <a:noFill/>
            <a:miter lim="800000"/>
            <a:headEnd/>
            <a:tailEnd/>
          </a:ln>
        </p:spPr>
        <p:txBody>
          <a:bodyPr wrap="square" anchor="ctr">
            <a:spAutoFit/>
          </a:bodyPr>
          <a:lstStyle/>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p:txBody>
      </p:sp>
      <p:sp>
        <p:nvSpPr>
          <p:cNvPr id="4" name="Rectangle 5"/>
          <p:cNvSpPr>
            <a:spLocks noChangeArrowheads="1"/>
          </p:cNvSpPr>
          <p:nvPr/>
        </p:nvSpPr>
        <p:spPr bwMode="auto">
          <a:xfrm>
            <a:off x="2124075" y="1055886"/>
            <a:ext cx="9516541" cy="1068388"/>
          </a:xfrm>
          <a:prstGeom prst="rect">
            <a:avLst/>
          </a:prstGeom>
          <a:noFill/>
          <a:ln w="9525">
            <a:noFill/>
            <a:miter lim="800000"/>
            <a:headEnd/>
            <a:tailEnd/>
          </a:ln>
        </p:spPr>
        <p:txBody>
          <a:bodyPr anchor="ctr"/>
          <a:lstStyle/>
          <a:p>
            <a:pPr algn="l" eaLnBrk="1" latinLnBrk="1" hangingPunct="1"/>
            <a:r>
              <a:rPr kumimoji="1" lang="en-US" altLang="ko-KR" sz="3200" b="1">
                <a:cs typeface="Arial" pitchFamily="34" charset="0"/>
              </a:rPr>
              <a:t>Proposal for Coway display controller</a:t>
            </a:r>
            <a:r>
              <a:rPr kumimoji="1" lang="en-US" altLang="ko-KR" sz="3200" b="1" dirty="0">
                <a:latin typeface="Arial" pitchFamily="34" charset="0"/>
                <a:cs typeface="Arial" pitchFamily="34" charset="0"/>
              </a:rPr>
              <a:t/>
            </a:r>
            <a:br>
              <a:rPr kumimoji="1" lang="en-US" altLang="ko-KR" sz="3200" b="1" dirty="0">
                <a:latin typeface="Arial" pitchFamily="34" charset="0"/>
                <a:cs typeface="Arial" pitchFamily="34" charset="0"/>
              </a:rPr>
            </a:br>
            <a:endParaRPr kumimoji="1" lang="en-US" altLang="ko-KR" sz="3200" b="1" dirty="0">
              <a:latin typeface="Arial" pitchFamily="34" charset="0"/>
              <a:cs typeface="Arial" pitchFamily="34" charset="0"/>
            </a:endParaRPr>
          </a:p>
        </p:txBody>
      </p:sp>
      <p:sp>
        <p:nvSpPr>
          <p:cNvPr id="5" name="Rectangle 6"/>
          <p:cNvSpPr>
            <a:spLocks noChangeArrowheads="1"/>
          </p:cNvSpPr>
          <p:nvPr/>
        </p:nvSpPr>
        <p:spPr bwMode="auto">
          <a:xfrm>
            <a:off x="2771775" y="2063949"/>
            <a:ext cx="5981700" cy="1752600"/>
          </a:xfrm>
          <a:prstGeom prst="rect">
            <a:avLst/>
          </a:prstGeom>
          <a:noFill/>
          <a:ln w="9525">
            <a:noFill/>
            <a:miter lim="800000"/>
            <a:headEnd/>
            <a:tailEnd/>
          </a:ln>
        </p:spPr>
        <p:txBody>
          <a:bodyPr/>
          <a:lstStyle/>
          <a:p>
            <a:pPr eaLnBrk="1" latinLnBrk="1" hangingPunct="1">
              <a:lnSpc>
                <a:spcPct val="55000"/>
              </a:lnSpc>
              <a:spcBef>
                <a:spcPct val="20000"/>
              </a:spcBef>
            </a:pPr>
            <a:r>
              <a:rPr kumimoji="1" lang="en-US" altLang="ko-KR" sz="2400">
                <a:solidFill>
                  <a:schemeClr val="bg1"/>
                </a:solidFill>
              </a:rPr>
              <a:t>More than multimedia.</a:t>
            </a:r>
          </a:p>
          <a:p>
            <a:pPr eaLnBrk="1" latinLnBrk="1" hangingPunct="1">
              <a:lnSpc>
                <a:spcPct val="55000"/>
              </a:lnSpc>
              <a:spcBef>
                <a:spcPct val="20000"/>
              </a:spcBef>
            </a:pPr>
            <a:r>
              <a:rPr kumimoji="1" lang="en-US" altLang="ko-KR" sz="2400">
                <a:solidFill>
                  <a:schemeClr val="bg1"/>
                </a:solidFill>
              </a:rPr>
              <a:t>And better connected.</a:t>
            </a:r>
          </a:p>
        </p:txBody>
      </p:sp>
      <p:sp>
        <p:nvSpPr>
          <p:cNvPr id="6" name="Rectangle 7"/>
          <p:cNvSpPr>
            <a:spLocks noChangeArrowheads="1"/>
          </p:cNvSpPr>
          <p:nvPr/>
        </p:nvSpPr>
        <p:spPr bwMode="auto">
          <a:xfrm>
            <a:off x="2146300" y="2852936"/>
            <a:ext cx="7340600" cy="396875"/>
          </a:xfrm>
          <a:prstGeom prst="rect">
            <a:avLst/>
          </a:prstGeom>
          <a:noFill/>
          <a:ln w="9525" algn="ctr">
            <a:noFill/>
            <a:miter lim="800000"/>
            <a:headEnd/>
            <a:tailEnd/>
          </a:ln>
        </p:spPr>
        <p:txBody>
          <a:bodyPr>
            <a:spAutoFit/>
          </a:bodyPr>
          <a:lstStyle/>
          <a:p>
            <a:pPr marL="342900" algn="l">
              <a:lnSpc>
                <a:spcPct val="95000"/>
              </a:lnSpc>
              <a:spcBef>
                <a:spcPct val="35000"/>
              </a:spcBef>
              <a:buClr>
                <a:srgbClr val="FF0000"/>
              </a:buClr>
              <a:buSzPct val="75000"/>
              <a:buFont typeface="Monotype Sorts" pitchFamily="2" charset="2"/>
              <a:buNone/>
            </a:pPr>
            <a:r>
              <a:rPr kumimoji="1" lang="en-US" altLang="ko-KR" sz="2100">
                <a:solidFill>
                  <a:srgbClr val="626262"/>
                </a:solidFill>
                <a:latin typeface="Tahoma" pitchFamily="34" charset="0"/>
              </a:rPr>
              <a:t>A social machine for creating your lifestyle collections.</a:t>
            </a:r>
            <a:endParaRPr kumimoji="1" lang="en-US" altLang="ko-KR" sz="2100">
              <a:solidFill>
                <a:srgbClr val="62626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4223792" y="476672"/>
            <a:ext cx="6624736" cy="2369880"/>
          </a:xfrm>
          <a:prstGeom prst="rect">
            <a:avLst/>
          </a:prstGeom>
        </p:spPr>
        <p:txBody>
          <a:bodyPr wrap="square">
            <a:spAutoFit/>
          </a:bodyPr>
          <a:lstStyle/>
          <a:p>
            <a:pPr algn="ctr"/>
            <a:r>
              <a:rPr lang="en-US" altLang="ko-KR" b="1" dirty="0"/>
              <a:t>Configuration</a:t>
            </a:r>
          </a:p>
          <a:p>
            <a:pPr algn="ctr"/>
            <a:endParaRPr lang="en-US" altLang="ko-KR" b="1" dirty="0"/>
          </a:p>
          <a:p>
            <a:pPr>
              <a:buFont typeface="Wingdings" pitchFamily="2" charset="2"/>
              <a:buChar char="§"/>
            </a:pPr>
            <a:r>
              <a:rPr lang="en-US" altLang="ko-KR" sz="1400" dirty="0"/>
              <a:t>ARM 926 EJS 600 MHz : </a:t>
            </a:r>
            <a:r>
              <a:rPr lang="en-US" altLang="ko-KR" sz="1400" dirty="0" err="1"/>
              <a:t>Allwinner</a:t>
            </a:r>
            <a:r>
              <a:rPr lang="en-US" altLang="ko-KR" sz="1400" dirty="0"/>
              <a:t> F1C100s custom made</a:t>
            </a:r>
          </a:p>
          <a:p>
            <a:pPr>
              <a:buFont typeface="Wingdings" pitchFamily="2" charset="2"/>
              <a:buChar char="§"/>
            </a:pPr>
            <a:r>
              <a:rPr lang="en-US" altLang="ko-KR" sz="1400" dirty="0"/>
              <a:t>DDR : 32 MB DDR 1</a:t>
            </a:r>
          </a:p>
          <a:p>
            <a:pPr>
              <a:buFont typeface="Wingdings" pitchFamily="2" charset="2"/>
              <a:buChar char="§"/>
            </a:pPr>
            <a:r>
              <a:rPr lang="en-US" altLang="ko-KR" sz="1400" dirty="0"/>
              <a:t>UART : 2</a:t>
            </a:r>
          </a:p>
          <a:p>
            <a:pPr>
              <a:buFont typeface="Wingdings" pitchFamily="2" charset="2"/>
              <a:buChar char="§"/>
            </a:pPr>
            <a:r>
              <a:rPr lang="en-US" altLang="ko-KR" sz="1400" dirty="0" err="1"/>
              <a:t>TFCard</a:t>
            </a:r>
            <a:r>
              <a:rPr lang="en-US" altLang="ko-KR" sz="1400" dirty="0"/>
              <a:t> : 1</a:t>
            </a:r>
          </a:p>
          <a:p>
            <a:pPr>
              <a:buFont typeface="Wingdings" pitchFamily="2" charset="2"/>
              <a:buChar char="§"/>
            </a:pPr>
            <a:r>
              <a:rPr lang="en-US" altLang="ko-KR" sz="1400" dirty="0"/>
              <a:t>SPIFLASH : </a:t>
            </a:r>
            <a:r>
              <a:rPr lang="en-US" altLang="ko-KR" sz="1400" dirty="0" err="1"/>
              <a:t>Norflash</a:t>
            </a:r>
            <a:r>
              <a:rPr lang="en-US" altLang="ko-KR" sz="1400" dirty="0"/>
              <a:t>, SPI NAND</a:t>
            </a:r>
          </a:p>
          <a:p>
            <a:pPr>
              <a:buFont typeface="Wingdings" pitchFamily="2" charset="2"/>
              <a:buChar char="§"/>
            </a:pPr>
            <a:r>
              <a:rPr lang="en-US" altLang="ko-KR" sz="1400" dirty="0"/>
              <a:t>USB 2.0 OTG</a:t>
            </a:r>
          </a:p>
          <a:p>
            <a:pPr>
              <a:buFont typeface="Wingdings" pitchFamily="2" charset="2"/>
              <a:buChar char="§"/>
            </a:pPr>
            <a:r>
              <a:rPr lang="en-US" altLang="ko-KR" sz="1400" dirty="0"/>
              <a:t>Screen interface : RGB 666 / I 80, maximum support to 1280 * 800 resolution</a:t>
            </a:r>
          </a:p>
          <a:p>
            <a:pPr>
              <a:buFont typeface="Wingdings" pitchFamily="2" charset="2"/>
              <a:buChar char="§"/>
            </a:pPr>
            <a:r>
              <a:rPr lang="en-US" altLang="ko-KR" sz="1400" dirty="0"/>
              <a:t>Other interface : built-in RTP, Codec, audio decoder, video decoder, TVIN </a:t>
            </a:r>
          </a:p>
        </p:txBody>
      </p:sp>
      <p:pic>
        <p:nvPicPr>
          <p:cNvPr id="1030" name="Picture 6"/>
          <p:cNvPicPr>
            <a:picLocks noChangeAspect="1" noChangeArrowheads="1"/>
          </p:cNvPicPr>
          <p:nvPr/>
        </p:nvPicPr>
        <p:blipFill>
          <a:blip r:embed="rId2" cstate="print"/>
          <a:srcRect/>
          <a:stretch>
            <a:fillRect/>
          </a:stretch>
        </p:blipFill>
        <p:spPr bwMode="auto">
          <a:xfrm>
            <a:off x="1487488" y="908720"/>
            <a:ext cx="1836814" cy="1800200"/>
          </a:xfrm>
          <a:prstGeom prst="rect">
            <a:avLst/>
          </a:prstGeom>
          <a:noFill/>
          <a:ln w="9525">
            <a:noFill/>
            <a:miter lim="800000"/>
            <a:headEnd/>
            <a:tailEnd/>
          </a:ln>
        </p:spPr>
      </p:pic>
      <p:sp>
        <p:nvSpPr>
          <p:cNvPr id="4" name="TextBox 3"/>
          <p:cNvSpPr txBox="1"/>
          <p:nvPr/>
        </p:nvSpPr>
        <p:spPr>
          <a:xfrm>
            <a:off x="1991544" y="1988840"/>
            <a:ext cx="936104" cy="307777"/>
          </a:xfrm>
          <a:prstGeom prst="rect">
            <a:avLst/>
          </a:prstGeom>
          <a:noFill/>
        </p:spPr>
        <p:txBody>
          <a:bodyPr wrap="square" rtlCol="0">
            <a:spAutoFit/>
          </a:bodyPr>
          <a:lstStyle/>
          <a:p>
            <a:r>
              <a:rPr lang="en-US" altLang="ko-KR" sz="1400">
                <a:solidFill>
                  <a:schemeClr val="bg1"/>
                </a:solidFill>
              </a:rPr>
              <a:t>F1C100s</a:t>
            </a:r>
            <a:endParaRPr lang="ko-KR" altLang="en-US" sz="1400">
              <a:solidFill>
                <a:schemeClr val="bg1"/>
              </a:solidFill>
            </a:endParaRPr>
          </a:p>
        </p:txBody>
      </p:sp>
      <p:pic>
        <p:nvPicPr>
          <p:cNvPr id="1026" name="Picture 2"/>
          <p:cNvPicPr>
            <a:picLocks noChangeAspect="1" noChangeArrowheads="1"/>
          </p:cNvPicPr>
          <p:nvPr/>
        </p:nvPicPr>
        <p:blipFill>
          <a:blip r:embed="rId3" cstate="print"/>
          <a:srcRect/>
          <a:stretch>
            <a:fillRect/>
          </a:stretch>
        </p:blipFill>
        <p:spPr bwMode="auto">
          <a:xfrm>
            <a:off x="1919536" y="2924944"/>
            <a:ext cx="7439025" cy="3514725"/>
          </a:xfrm>
          <a:prstGeom prst="rect">
            <a:avLst/>
          </a:prstGeom>
          <a:noFill/>
          <a:ln w="9525">
            <a:noFill/>
            <a:miter lim="800000"/>
            <a:headEnd/>
            <a:tailEnd/>
          </a:ln>
        </p:spPr>
      </p:pic>
      <p:sp>
        <p:nvSpPr>
          <p:cNvPr id="7" name="TextBox 2"/>
          <p:cNvSpPr>
            <a:spLocks noChangeArrowheads="1"/>
          </p:cNvSpPr>
          <p:nvPr/>
        </p:nvSpPr>
        <p:spPr bwMode="auto">
          <a:xfrm>
            <a:off x="479376" y="188640"/>
            <a:ext cx="7715250" cy="492125"/>
          </a:xfrm>
          <a:prstGeom prst="rect">
            <a:avLst/>
          </a:prstGeom>
          <a:noFill/>
          <a:ln w="9525">
            <a:noFill/>
            <a:miter lim="800000"/>
            <a:headEnd/>
            <a:tailEnd/>
          </a:ln>
        </p:spPr>
        <p:txBody>
          <a:bodyPr>
            <a:spAutoFit/>
          </a:bodyPr>
          <a:lstStyle/>
          <a:p>
            <a:r>
              <a:rPr lang="en-US" altLang="zh-CN" sz="2600" b="1" i="1">
                <a:solidFill>
                  <a:srgbClr val="2E75B6"/>
                </a:solidFill>
                <a:ea typeface="宋体" pitchFamily="2" charset="-122"/>
                <a:cs typeface="Arial" pitchFamily="34" charset="0"/>
              </a:rPr>
              <a:t>HMI system introduction</a:t>
            </a:r>
            <a:endParaRPr lang="zh-CN" altLang="en-US" sz="2600" i="1">
              <a:solidFill>
                <a:srgbClr val="2E75B6"/>
              </a:solidFill>
              <a:ea typeface="宋体" pitchFamily="2" charset="-122"/>
              <a:cs typeface="Arial"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4439816" y="1412776"/>
            <a:ext cx="7219975" cy="5130985"/>
          </a:xfrm>
          <a:prstGeom prst="rect">
            <a:avLst/>
          </a:prstGeom>
          <a:noFill/>
          <a:ln w="9525">
            <a:noFill/>
            <a:miter lim="800000"/>
            <a:headEnd/>
            <a:tailEnd/>
          </a:ln>
        </p:spPr>
      </p:pic>
      <p:sp>
        <p:nvSpPr>
          <p:cNvPr id="3" name="TextBox 2"/>
          <p:cNvSpPr txBox="1"/>
          <p:nvPr/>
        </p:nvSpPr>
        <p:spPr>
          <a:xfrm>
            <a:off x="263352" y="1556792"/>
            <a:ext cx="4223792" cy="3139321"/>
          </a:xfrm>
          <a:prstGeom prst="rect">
            <a:avLst/>
          </a:prstGeom>
          <a:noFill/>
        </p:spPr>
        <p:txBody>
          <a:bodyPr wrap="square" rtlCol="0">
            <a:spAutoFit/>
          </a:bodyPr>
          <a:lstStyle/>
          <a:p>
            <a:r>
              <a:rPr lang="en-US" altLang="ko-KR"/>
              <a:t>Requirement</a:t>
            </a:r>
          </a:p>
          <a:p>
            <a:endParaRPr lang="en-US" altLang="ko-KR"/>
          </a:p>
          <a:p>
            <a:pPr>
              <a:buFont typeface="Wingdings" pitchFamily="2" charset="2"/>
              <a:buChar char="l"/>
            </a:pPr>
            <a:r>
              <a:rPr lang="en-US" altLang="ko-KR" sz="1600"/>
              <a:t>Communication : UART@5V TTL level</a:t>
            </a:r>
          </a:p>
          <a:p>
            <a:pPr>
              <a:buFont typeface="Wingdings" pitchFamily="2" charset="2"/>
              <a:buChar char="l"/>
            </a:pPr>
            <a:r>
              <a:rPr lang="en-US" altLang="ko-KR" sz="1600"/>
              <a:t>Speed : 115200bps</a:t>
            </a:r>
          </a:p>
          <a:p>
            <a:pPr>
              <a:buFont typeface="Wingdings" pitchFamily="2" charset="2"/>
              <a:buChar char="l"/>
            </a:pPr>
            <a:r>
              <a:rPr lang="en-US" altLang="ko-KR" sz="1600"/>
              <a:t>Protocol : See the reference document</a:t>
            </a:r>
          </a:p>
          <a:p>
            <a:pPr>
              <a:buFont typeface="Wingdings" pitchFamily="2" charset="2"/>
              <a:buChar char="l"/>
            </a:pPr>
            <a:r>
              <a:rPr lang="en-US" altLang="ko-KR" sz="1600"/>
              <a:t>Display : 4.3 TFT LCD</a:t>
            </a:r>
          </a:p>
          <a:p>
            <a:pPr>
              <a:buFont typeface="Wingdings" pitchFamily="2" charset="2"/>
              <a:buChar char="l"/>
            </a:pPr>
            <a:r>
              <a:rPr lang="en-US" altLang="ko-KR" sz="1600"/>
              <a:t>Resolution  :480 x 272</a:t>
            </a:r>
          </a:p>
          <a:p>
            <a:pPr>
              <a:buFont typeface="Wingdings" pitchFamily="2" charset="2"/>
              <a:buChar char="l"/>
            </a:pPr>
            <a:r>
              <a:rPr lang="en-US" altLang="ko-KR" sz="1600"/>
              <a:t>Working data : UI message, Key message, time message, etc….</a:t>
            </a:r>
          </a:p>
          <a:p>
            <a:pPr>
              <a:buFont typeface="Wingdings" pitchFamily="2" charset="2"/>
              <a:buChar char="l"/>
            </a:pPr>
            <a:r>
              <a:rPr lang="en-US" altLang="ko-KR" sz="1600"/>
              <a:t>Power  : 5V </a:t>
            </a:r>
          </a:p>
          <a:p>
            <a:pPr>
              <a:buFont typeface="Wingdings" pitchFamily="2" charset="2"/>
              <a:buChar char="l"/>
            </a:pPr>
            <a:r>
              <a:rPr lang="en-US" altLang="ko-KR" sz="1600"/>
              <a:t>Command from coway MCU</a:t>
            </a:r>
          </a:p>
          <a:p>
            <a:endParaRPr lang="ko-KR" altLang="en-US"/>
          </a:p>
        </p:txBody>
      </p:sp>
      <p:sp>
        <p:nvSpPr>
          <p:cNvPr id="4" name="TextBox 2"/>
          <p:cNvSpPr>
            <a:spLocks noChangeArrowheads="1"/>
          </p:cNvSpPr>
          <p:nvPr/>
        </p:nvSpPr>
        <p:spPr bwMode="auto">
          <a:xfrm>
            <a:off x="479376" y="188640"/>
            <a:ext cx="7715250" cy="492125"/>
          </a:xfrm>
          <a:prstGeom prst="rect">
            <a:avLst/>
          </a:prstGeom>
          <a:noFill/>
          <a:ln w="9525">
            <a:noFill/>
            <a:miter lim="800000"/>
            <a:headEnd/>
            <a:tailEnd/>
          </a:ln>
        </p:spPr>
        <p:txBody>
          <a:bodyPr>
            <a:spAutoFit/>
          </a:bodyPr>
          <a:lstStyle/>
          <a:p>
            <a:r>
              <a:rPr lang="en-US" altLang="zh-CN" sz="2600" b="1" i="1">
                <a:solidFill>
                  <a:srgbClr val="2E75B6"/>
                </a:solidFill>
                <a:ea typeface="宋体" pitchFamily="2" charset="-122"/>
                <a:cs typeface="Arial" pitchFamily="34" charset="0"/>
              </a:rPr>
              <a:t>HMI system architecture</a:t>
            </a:r>
            <a:endParaRPr lang="zh-CN" altLang="en-US" sz="2600" i="1">
              <a:solidFill>
                <a:srgbClr val="2E75B6"/>
              </a:solidFill>
              <a:ea typeface="宋体" pitchFamily="2" charset="-122"/>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571500" y="857250"/>
            <a:ext cx="11144251" cy="4603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6" name="직사각형 5"/>
          <p:cNvSpPr/>
          <p:nvPr/>
        </p:nvSpPr>
        <p:spPr>
          <a:xfrm>
            <a:off x="3048001" y="6143625"/>
            <a:ext cx="8572500" cy="4603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7" name="직사각형 6"/>
          <p:cNvSpPr/>
          <p:nvPr/>
        </p:nvSpPr>
        <p:spPr>
          <a:xfrm>
            <a:off x="571500" y="500064"/>
            <a:ext cx="3987800" cy="357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kumimoji="0" lang="en-US" altLang="ko-KR" sz="2400" dirty="0">
                <a:solidFill>
                  <a:schemeClr val="tx1"/>
                </a:solidFill>
              </a:rPr>
              <a:t>1. Company Profile</a:t>
            </a:r>
            <a:endParaRPr kumimoji="0" lang="ko-KR" altLang="en-US" sz="2400" dirty="0">
              <a:solidFill>
                <a:schemeClr val="tx1"/>
              </a:solidFill>
            </a:endParaRPr>
          </a:p>
        </p:txBody>
      </p:sp>
      <p:sp>
        <p:nvSpPr>
          <p:cNvPr id="9" name="직사각형 8"/>
          <p:cNvSpPr/>
          <p:nvPr/>
        </p:nvSpPr>
        <p:spPr>
          <a:xfrm>
            <a:off x="285751" y="6286500"/>
            <a:ext cx="7429500" cy="357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kumimoji="0" lang="en-US" altLang="ko-KR" sz="700" dirty="0">
                <a:solidFill>
                  <a:schemeClr val="tx1"/>
                </a:solidFill>
              </a:rPr>
              <a:t>©2010-2017 BON KOREA </a:t>
            </a:r>
            <a:r>
              <a:rPr kumimoji="0" lang="en-US" altLang="ko-KR" sz="700" dirty="0" err="1">
                <a:solidFill>
                  <a:schemeClr val="tx1"/>
                </a:solidFill>
              </a:rPr>
              <a:t>Co.Ltd</a:t>
            </a:r>
            <a:r>
              <a:rPr kumimoji="0" lang="en-US" altLang="ko-KR" sz="700" dirty="0">
                <a:solidFill>
                  <a:schemeClr val="tx1"/>
                </a:solidFill>
              </a:rPr>
              <a:t>. – This document is the intellectual property of BON KOREA and contains confidential information. All reproduction and communication to third parties is strictly prohibited without prior written consent from BON KOREA</a:t>
            </a:r>
            <a:endParaRPr kumimoji="0" lang="ko-KR" altLang="en-US" sz="700" dirty="0">
              <a:solidFill>
                <a:schemeClr val="tx1"/>
              </a:solidFill>
            </a:endParaRPr>
          </a:p>
        </p:txBody>
      </p:sp>
      <p:sp>
        <p:nvSpPr>
          <p:cNvPr id="10" name="직사각형 9"/>
          <p:cNvSpPr/>
          <p:nvPr/>
        </p:nvSpPr>
        <p:spPr>
          <a:xfrm>
            <a:off x="7535334" y="6381751"/>
            <a:ext cx="4381500" cy="214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ko-KR" sz="1100" dirty="0">
                <a:solidFill>
                  <a:schemeClr val="tx2">
                    <a:lumMod val="60000"/>
                    <a:lumOff val="40000"/>
                  </a:schemeClr>
                </a:solidFill>
              </a:rPr>
              <a:t>Total Multimedia solution leader BON KOREA</a:t>
            </a:r>
            <a:endParaRPr kumimoji="0" lang="ko-KR" altLang="en-US" sz="1400" dirty="0">
              <a:solidFill>
                <a:schemeClr val="tx2">
                  <a:lumMod val="60000"/>
                  <a:lumOff val="40000"/>
                </a:schemeClr>
              </a:solidFill>
            </a:endParaRPr>
          </a:p>
        </p:txBody>
      </p:sp>
      <p:sp>
        <p:nvSpPr>
          <p:cNvPr id="11" name="직사각형 10"/>
          <p:cNvSpPr/>
          <p:nvPr/>
        </p:nvSpPr>
        <p:spPr>
          <a:xfrm>
            <a:off x="0" y="1"/>
            <a:ext cx="12192000" cy="428625"/>
          </a:xfrm>
          <a:prstGeom prst="rect">
            <a:avLst/>
          </a:prstGeom>
          <a:gradFill>
            <a:gsLst>
              <a:gs pos="0">
                <a:srgbClr val="5E9EFF">
                  <a:alpha val="0"/>
                </a:srgbClr>
              </a:gs>
              <a:gs pos="39999">
                <a:srgbClr val="85C2FF"/>
              </a:gs>
              <a:gs pos="70000">
                <a:srgbClr val="C4D6EB"/>
              </a:gs>
              <a:gs pos="100000">
                <a:srgbClr val="FFEBFA"/>
              </a:gs>
            </a:gsLst>
            <a:lin ang="16200000" scaled="0"/>
          </a:gradFill>
          <a:ln>
            <a:noFill/>
          </a:ln>
          <a:effectLst>
            <a:outerShdw blurRad="406400" dist="20000" dir="5400000" rotWithShape="0">
              <a:srgbClr val="000000">
                <a:alpha val="1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kumimoji="0" lang="ko-KR" altLang="en-US" dirty="0">
              <a:gradFill>
                <a:gsLst>
                  <a:gs pos="0">
                    <a:srgbClr val="5E9EFF"/>
                  </a:gs>
                  <a:gs pos="39999">
                    <a:srgbClr val="85C2FF"/>
                  </a:gs>
                  <a:gs pos="70000">
                    <a:srgbClr val="C4D6EB"/>
                  </a:gs>
                  <a:gs pos="100000">
                    <a:srgbClr val="FFEBFA"/>
                  </a:gs>
                </a:gsLst>
                <a:lin ang="5400000" scaled="0"/>
              </a:gradFill>
            </a:endParaRPr>
          </a:p>
        </p:txBody>
      </p:sp>
      <p:pic>
        <p:nvPicPr>
          <p:cNvPr id="5128" name="Picture 10" descr="D:\업무\BON KOR\총무,회계\회사관리\회사LOGO\BON_korea_logo_고해상도.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949950"/>
            <a:ext cx="311996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자유형 23"/>
          <p:cNvSpPr/>
          <p:nvPr/>
        </p:nvSpPr>
        <p:spPr>
          <a:xfrm>
            <a:off x="719667" y="2781301"/>
            <a:ext cx="4864100" cy="765175"/>
          </a:xfrm>
          <a:custGeom>
            <a:avLst/>
            <a:gdLst>
              <a:gd name="connsiteX0" fmla="*/ 0 w 1531154"/>
              <a:gd name="connsiteY0" fmla="*/ 76558 h 765577"/>
              <a:gd name="connsiteX1" fmla="*/ 22423 w 1531154"/>
              <a:gd name="connsiteY1" fmla="*/ 22423 h 765577"/>
              <a:gd name="connsiteX2" fmla="*/ 76558 w 1531154"/>
              <a:gd name="connsiteY2" fmla="*/ 0 h 765577"/>
              <a:gd name="connsiteX3" fmla="*/ 1454596 w 1531154"/>
              <a:gd name="connsiteY3" fmla="*/ 0 h 765577"/>
              <a:gd name="connsiteX4" fmla="*/ 1508731 w 1531154"/>
              <a:gd name="connsiteY4" fmla="*/ 22423 h 765577"/>
              <a:gd name="connsiteX5" fmla="*/ 1531154 w 1531154"/>
              <a:gd name="connsiteY5" fmla="*/ 76558 h 765577"/>
              <a:gd name="connsiteX6" fmla="*/ 1531154 w 1531154"/>
              <a:gd name="connsiteY6" fmla="*/ 689019 h 765577"/>
              <a:gd name="connsiteX7" fmla="*/ 1508731 w 1531154"/>
              <a:gd name="connsiteY7" fmla="*/ 743154 h 765577"/>
              <a:gd name="connsiteX8" fmla="*/ 1454596 w 1531154"/>
              <a:gd name="connsiteY8" fmla="*/ 765577 h 765577"/>
              <a:gd name="connsiteX9" fmla="*/ 76558 w 1531154"/>
              <a:gd name="connsiteY9" fmla="*/ 765577 h 765577"/>
              <a:gd name="connsiteX10" fmla="*/ 22423 w 1531154"/>
              <a:gd name="connsiteY10" fmla="*/ 743154 h 765577"/>
              <a:gd name="connsiteX11" fmla="*/ 0 w 1531154"/>
              <a:gd name="connsiteY11" fmla="*/ 689019 h 765577"/>
              <a:gd name="connsiteX12" fmla="*/ 0 w 1531154"/>
              <a:gd name="connsiteY12" fmla="*/ 76558 h 7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1154" h="765577">
                <a:moveTo>
                  <a:pt x="0" y="76558"/>
                </a:moveTo>
                <a:cubicBezTo>
                  <a:pt x="0" y="56254"/>
                  <a:pt x="8066" y="36781"/>
                  <a:pt x="22423" y="22423"/>
                </a:cubicBezTo>
                <a:cubicBezTo>
                  <a:pt x="36780" y="8066"/>
                  <a:pt x="56253" y="0"/>
                  <a:pt x="76558" y="0"/>
                </a:cubicBezTo>
                <a:lnTo>
                  <a:pt x="1454596" y="0"/>
                </a:lnTo>
                <a:cubicBezTo>
                  <a:pt x="1474900" y="0"/>
                  <a:pt x="1494373" y="8066"/>
                  <a:pt x="1508731" y="22423"/>
                </a:cubicBezTo>
                <a:cubicBezTo>
                  <a:pt x="1523088" y="36780"/>
                  <a:pt x="1531154" y="56253"/>
                  <a:pt x="1531154" y="76558"/>
                </a:cubicBezTo>
                <a:lnTo>
                  <a:pt x="1531154" y="689019"/>
                </a:lnTo>
                <a:cubicBezTo>
                  <a:pt x="1531154" y="709323"/>
                  <a:pt x="1523088" y="728796"/>
                  <a:pt x="1508731" y="743154"/>
                </a:cubicBezTo>
                <a:cubicBezTo>
                  <a:pt x="1494374" y="757511"/>
                  <a:pt x="1474901" y="765577"/>
                  <a:pt x="1454596" y="765577"/>
                </a:cubicBezTo>
                <a:lnTo>
                  <a:pt x="76558" y="765577"/>
                </a:lnTo>
                <a:cubicBezTo>
                  <a:pt x="56254" y="765577"/>
                  <a:pt x="36781" y="757511"/>
                  <a:pt x="22423" y="743154"/>
                </a:cubicBezTo>
                <a:cubicBezTo>
                  <a:pt x="8066" y="728797"/>
                  <a:pt x="0" y="709324"/>
                  <a:pt x="0" y="689019"/>
                </a:cubicBezTo>
                <a:lnTo>
                  <a:pt x="0" y="76558"/>
                </a:lnTo>
                <a:close/>
              </a:path>
            </a:pathLst>
          </a:custGeom>
          <a:gradFill>
            <a:gsLst>
              <a:gs pos="0">
                <a:schemeClr val="accent6">
                  <a:lumMod val="75000"/>
                </a:schemeClr>
              </a:gs>
              <a:gs pos="50000">
                <a:schemeClr val="accent1">
                  <a:tint val="44500"/>
                  <a:satMod val="160000"/>
                </a:schemeClr>
              </a:gs>
              <a:gs pos="100000">
                <a:schemeClr val="accent1">
                  <a:tint val="23500"/>
                  <a:satMod val="160000"/>
                </a:schemeClr>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2903" tIns="42743" rIns="52903" bIns="42743" spcCol="1270" anchor="ctr"/>
          <a:lstStyle/>
          <a:p>
            <a:pPr algn="ctr" defTabSz="711200">
              <a:lnSpc>
                <a:spcPct val="90000"/>
              </a:lnSpc>
              <a:spcAft>
                <a:spcPct val="35000"/>
              </a:spcAft>
              <a:defRPr/>
            </a:pPr>
            <a:r>
              <a:rPr lang="en-US" altLang="ko-KR" sz="1600" b="1" dirty="0">
                <a:solidFill>
                  <a:schemeClr val="tx1"/>
                </a:solidFill>
              </a:rPr>
              <a:t>Major products</a:t>
            </a:r>
            <a:endParaRPr lang="ko-KR" altLang="en-US" sz="1600" b="1" dirty="0">
              <a:solidFill>
                <a:schemeClr val="tx1"/>
              </a:solidFill>
            </a:endParaRPr>
          </a:p>
        </p:txBody>
      </p:sp>
      <p:sp>
        <p:nvSpPr>
          <p:cNvPr id="27" name="자유형 26"/>
          <p:cNvSpPr/>
          <p:nvPr/>
        </p:nvSpPr>
        <p:spPr>
          <a:xfrm>
            <a:off x="1206501" y="3546476"/>
            <a:ext cx="486833" cy="574675"/>
          </a:xfrm>
          <a:custGeom>
            <a:avLst/>
            <a:gdLst/>
            <a:ahLst/>
            <a:cxnLst/>
            <a:rect l="0" t="0" r="0" b="0"/>
            <a:pathLst>
              <a:path>
                <a:moveTo>
                  <a:pt x="0" y="0"/>
                </a:moveTo>
                <a:lnTo>
                  <a:pt x="0" y="574182"/>
                </a:lnTo>
                <a:lnTo>
                  <a:pt x="153115" y="57418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자유형 27"/>
          <p:cNvSpPr/>
          <p:nvPr/>
        </p:nvSpPr>
        <p:spPr>
          <a:xfrm>
            <a:off x="1424517" y="3738564"/>
            <a:ext cx="1919816" cy="765175"/>
          </a:xfrm>
          <a:custGeom>
            <a:avLst/>
            <a:gdLst>
              <a:gd name="connsiteX0" fmla="*/ 0 w 1224923"/>
              <a:gd name="connsiteY0" fmla="*/ 76558 h 765577"/>
              <a:gd name="connsiteX1" fmla="*/ 22423 w 1224923"/>
              <a:gd name="connsiteY1" fmla="*/ 22423 h 765577"/>
              <a:gd name="connsiteX2" fmla="*/ 76558 w 1224923"/>
              <a:gd name="connsiteY2" fmla="*/ 0 h 765577"/>
              <a:gd name="connsiteX3" fmla="*/ 1148365 w 1224923"/>
              <a:gd name="connsiteY3" fmla="*/ 0 h 765577"/>
              <a:gd name="connsiteX4" fmla="*/ 1202500 w 1224923"/>
              <a:gd name="connsiteY4" fmla="*/ 22423 h 765577"/>
              <a:gd name="connsiteX5" fmla="*/ 1224923 w 1224923"/>
              <a:gd name="connsiteY5" fmla="*/ 76558 h 765577"/>
              <a:gd name="connsiteX6" fmla="*/ 1224923 w 1224923"/>
              <a:gd name="connsiteY6" fmla="*/ 689019 h 765577"/>
              <a:gd name="connsiteX7" fmla="*/ 1202500 w 1224923"/>
              <a:gd name="connsiteY7" fmla="*/ 743154 h 765577"/>
              <a:gd name="connsiteX8" fmla="*/ 1148365 w 1224923"/>
              <a:gd name="connsiteY8" fmla="*/ 765577 h 765577"/>
              <a:gd name="connsiteX9" fmla="*/ 76558 w 1224923"/>
              <a:gd name="connsiteY9" fmla="*/ 765577 h 765577"/>
              <a:gd name="connsiteX10" fmla="*/ 22423 w 1224923"/>
              <a:gd name="connsiteY10" fmla="*/ 743154 h 765577"/>
              <a:gd name="connsiteX11" fmla="*/ 0 w 1224923"/>
              <a:gd name="connsiteY11" fmla="*/ 689019 h 765577"/>
              <a:gd name="connsiteX12" fmla="*/ 0 w 1224923"/>
              <a:gd name="connsiteY12" fmla="*/ 76558 h 7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923" h="765577">
                <a:moveTo>
                  <a:pt x="0" y="76558"/>
                </a:moveTo>
                <a:cubicBezTo>
                  <a:pt x="0" y="56254"/>
                  <a:pt x="8066" y="36781"/>
                  <a:pt x="22423" y="22423"/>
                </a:cubicBezTo>
                <a:cubicBezTo>
                  <a:pt x="36780" y="8066"/>
                  <a:pt x="56253" y="0"/>
                  <a:pt x="76558" y="0"/>
                </a:cubicBezTo>
                <a:lnTo>
                  <a:pt x="1148365" y="0"/>
                </a:lnTo>
                <a:cubicBezTo>
                  <a:pt x="1168669" y="0"/>
                  <a:pt x="1188142" y="8066"/>
                  <a:pt x="1202500" y="22423"/>
                </a:cubicBezTo>
                <a:cubicBezTo>
                  <a:pt x="1216857" y="36780"/>
                  <a:pt x="1224923" y="56253"/>
                  <a:pt x="1224923" y="76558"/>
                </a:cubicBezTo>
                <a:lnTo>
                  <a:pt x="1224923" y="689019"/>
                </a:lnTo>
                <a:cubicBezTo>
                  <a:pt x="1224923" y="709323"/>
                  <a:pt x="1216857" y="728796"/>
                  <a:pt x="1202500" y="743154"/>
                </a:cubicBezTo>
                <a:cubicBezTo>
                  <a:pt x="1188143" y="757511"/>
                  <a:pt x="1168670" y="765577"/>
                  <a:pt x="1148365" y="765577"/>
                </a:cubicBezTo>
                <a:lnTo>
                  <a:pt x="76558" y="765577"/>
                </a:lnTo>
                <a:cubicBezTo>
                  <a:pt x="56254" y="765577"/>
                  <a:pt x="36781" y="757511"/>
                  <a:pt x="22423" y="743154"/>
                </a:cubicBezTo>
                <a:cubicBezTo>
                  <a:pt x="8066" y="728797"/>
                  <a:pt x="0" y="709324"/>
                  <a:pt x="0" y="689019"/>
                </a:cubicBezTo>
                <a:lnTo>
                  <a:pt x="0" y="76558"/>
                </a:lnTo>
                <a:close/>
              </a:path>
            </a:pathLst>
          </a:custGeom>
          <a:solidFill>
            <a:schemeClr val="accent6">
              <a:lumMod val="60000"/>
              <a:lumOff val="4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41473" tIns="35123" rIns="41473" bIns="35123" spcCol="1270" anchor="ctr"/>
          <a:lstStyle/>
          <a:p>
            <a:pPr algn="ctr" defTabSz="444500">
              <a:lnSpc>
                <a:spcPct val="90000"/>
              </a:lnSpc>
              <a:spcAft>
                <a:spcPct val="35000"/>
              </a:spcAft>
              <a:defRPr/>
            </a:pPr>
            <a:r>
              <a:rPr lang="en-US" altLang="ko-KR" sz="1000" dirty="0"/>
              <a:t> </a:t>
            </a:r>
            <a:r>
              <a:rPr lang="en-US" altLang="ko-KR" sz="1100" b="1" dirty="0"/>
              <a:t>CPU : ROCK CHIP</a:t>
            </a:r>
          </a:p>
        </p:txBody>
      </p:sp>
      <p:sp>
        <p:nvSpPr>
          <p:cNvPr id="29" name="자유형 28"/>
          <p:cNvSpPr/>
          <p:nvPr/>
        </p:nvSpPr>
        <p:spPr>
          <a:xfrm>
            <a:off x="1206501" y="3546475"/>
            <a:ext cx="486833" cy="1531938"/>
          </a:xfrm>
          <a:custGeom>
            <a:avLst/>
            <a:gdLst/>
            <a:ahLst/>
            <a:cxnLst/>
            <a:rect l="0" t="0" r="0" b="0"/>
            <a:pathLst>
              <a:path>
                <a:moveTo>
                  <a:pt x="0" y="0"/>
                </a:moveTo>
                <a:lnTo>
                  <a:pt x="0" y="1531154"/>
                </a:lnTo>
                <a:lnTo>
                  <a:pt x="153115" y="15311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자유형 29"/>
          <p:cNvSpPr/>
          <p:nvPr/>
        </p:nvSpPr>
        <p:spPr>
          <a:xfrm>
            <a:off x="1424517" y="4695826"/>
            <a:ext cx="1888067" cy="765175"/>
          </a:xfrm>
          <a:custGeom>
            <a:avLst/>
            <a:gdLst>
              <a:gd name="connsiteX0" fmla="*/ 0 w 1224923"/>
              <a:gd name="connsiteY0" fmla="*/ 76558 h 765577"/>
              <a:gd name="connsiteX1" fmla="*/ 22423 w 1224923"/>
              <a:gd name="connsiteY1" fmla="*/ 22423 h 765577"/>
              <a:gd name="connsiteX2" fmla="*/ 76558 w 1224923"/>
              <a:gd name="connsiteY2" fmla="*/ 0 h 765577"/>
              <a:gd name="connsiteX3" fmla="*/ 1148365 w 1224923"/>
              <a:gd name="connsiteY3" fmla="*/ 0 h 765577"/>
              <a:gd name="connsiteX4" fmla="*/ 1202500 w 1224923"/>
              <a:gd name="connsiteY4" fmla="*/ 22423 h 765577"/>
              <a:gd name="connsiteX5" fmla="*/ 1224923 w 1224923"/>
              <a:gd name="connsiteY5" fmla="*/ 76558 h 765577"/>
              <a:gd name="connsiteX6" fmla="*/ 1224923 w 1224923"/>
              <a:gd name="connsiteY6" fmla="*/ 689019 h 765577"/>
              <a:gd name="connsiteX7" fmla="*/ 1202500 w 1224923"/>
              <a:gd name="connsiteY7" fmla="*/ 743154 h 765577"/>
              <a:gd name="connsiteX8" fmla="*/ 1148365 w 1224923"/>
              <a:gd name="connsiteY8" fmla="*/ 765577 h 765577"/>
              <a:gd name="connsiteX9" fmla="*/ 76558 w 1224923"/>
              <a:gd name="connsiteY9" fmla="*/ 765577 h 765577"/>
              <a:gd name="connsiteX10" fmla="*/ 22423 w 1224923"/>
              <a:gd name="connsiteY10" fmla="*/ 743154 h 765577"/>
              <a:gd name="connsiteX11" fmla="*/ 0 w 1224923"/>
              <a:gd name="connsiteY11" fmla="*/ 689019 h 765577"/>
              <a:gd name="connsiteX12" fmla="*/ 0 w 1224923"/>
              <a:gd name="connsiteY12" fmla="*/ 76558 h 7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923" h="765577">
                <a:moveTo>
                  <a:pt x="0" y="76558"/>
                </a:moveTo>
                <a:cubicBezTo>
                  <a:pt x="0" y="56254"/>
                  <a:pt x="8066" y="36781"/>
                  <a:pt x="22423" y="22423"/>
                </a:cubicBezTo>
                <a:cubicBezTo>
                  <a:pt x="36780" y="8066"/>
                  <a:pt x="56253" y="0"/>
                  <a:pt x="76558" y="0"/>
                </a:cubicBezTo>
                <a:lnTo>
                  <a:pt x="1148365" y="0"/>
                </a:lnTo>
                <a:cubicBezTo>
                  <a:pt x="1168669" y="0"/>
                  <a:pt x="1188142" y="8066"/>
                  <a:pt x="1202500" y="22423"/>
                </a:cubicBezTo>
                <a:cubicBezTo>
                  <a:pt x="1216857" y="36780"/>
                  <a:pt x="1224923" y="56253"/>
                  <a:pt x="1224923" y="76558"/>
                </a:cubicBezTo>
                <a:lnTo>
                  <a:pt x="1224923" y="689019"/>
                </a:lnTo>
                <a:cubicBezTo>
                  <a:pt x="1224923" y="709323"/>
                  <a:pt x="1216857" y="728796"/>
                  <a:pt x="1202500" y="743154"/>
                </a:cubicBezTo>
                <a:cubicBezTo>
                  <a:pt x="1188143" y="757511"/>
                  <a:pt x="1168670" y="765577"/>
                  <a:pt x="1148365" y="765577"/>
                </a:cubicBezTo>
                <a:lnTo>
                  <a:pt x="76558" y="765577"/>
                </a:lnTo>
                <a:cubicBezTo>
                  <a:pt x="56254" y="765577"/>
                  <a:pt x="36781" y="757511"/>
                  <a:pt x="22423" y="743154"/>
                </a:cubicBezTo>
                <a:cubicBezTo>
                  <a:pt x="8066" y="728797"/>
                  <a:pt x="0" y="709324"/>
                  <a:pt x="0" y="689019"/>
                </a:cubicBezTo>
                <a:lnTo>
                  <a:pt x="0" y="76558"/>
                </a:lnTo>
                <a:close/>
              </a:path>
            </a:pathLst>
          </a:custGeom>
          <a:solidFill>
            <a:schemeClr val="accent6">
              <a:lumMod val="60000"/>
              <a:lumOff val="4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41473" tIns="35123" rIns="41473" bIns="35123" spcCol="1270" anchor="ctr"/>
          <a:lstStyle/>
          <a:p>
            <a:pPr algn="ctr" defTabSz="444500">
              <a:lnSpc>
                <a:spcPct val="90000"/>
              </a:lnSpc>
              <a:spcAft>
                <a:spcPct val="35000"/>
              </a:spcAft>
              <a:defRPr/>
            </a:pPr>
            <a:r>
              <a:rPr lang="en-US" altLang="ko-KR" sz="1100" b="1" dirty="0"/>
              <a:t>GPS IC</a:t>
            </a:r>
            <a:endParaRPr lang="ko-KR" altLang="en-US" sz="1100" b="1" dirty="0"/>
          </a:p>
        </p:txBody>
      </p:sp>
      <p:sp>
        <p:nvSpPr>
          <p:cNvPr id="31" name="자유형 30"/>
          <p:cNvSpPr/>
          <p:nvPr/>
        </p:nvSpPr>
        <p:spPr>
          <a:xfrm>
            <a:off x="6800851" y="2781301"/>
            <a:ext cx="4864100" cy="765175"/>
          </a:xfrm>
          <a:custGeom>
            <a:avLst/>
            <a:gdLst>
              <a:gd name="connsiteX0" fmla="*/ 0 w 1531154"/>
              <a:gd name="connsiteY0" fmla="*/ 76558 h 765577"/>
              <a:gd name="connsiteX1" fmla="*/ 22423 w 1531154"/>
              <a:gd name="connsiteY1" fmla="*/ 22423 h 765577"/>
              <a:gd name="connsiteX2" fmla="*/ 76558 w 1531154"/>
              <a:gd name="connsiteY2" fmla="*/ 0 h 765577"/>
              <a:gd name="connsiteX3" fmla="*/ 1454596 w 1531154"/>
              <a:gd name="connsiteY3" fmla="*/ 0 h 765577"/>
              <a:gd name="connsiteX4" fmla="*/ 1508731 w 1531154"/>
              <a:gd name="connsiteY4" fmla="*/ 22423 h 765577"/>
              <a:gd name="connsiteX5" fmla="*/ 1531154 w 1531154"/>
              <a:gd name="connsiteY5" fmla="*/ 76558 h 765577"/>
              <a:gd name="connsiteX6" fmla="*/ 1531154 w 1531154"/>
              <a:gd name="connsiteY6" fmla="*/ 689019 h 765577"/>
              <a:gd name="connsiteX7" fmla="*/ 1508731 w 1531154"/>
              <a:gd name="connsiteY7" fmla="*/ 743154 h 765577"/>
              <a:gd name="connsiteX8" fmla="*/ 1454596 w 1531154"/>
              <a:gd name="connsiteY8" fmla="*/ 765577 h 765577"/>
              <a:gd name="connsiteX9" fmla="*/ 76558 w 1531154"/>
              <a:gd name="connsiteY9" fmla="*/ 765577 h 765577"/>
              <a:gd name="connsiteX10" fmla="*/ 22423 w 1531154"/>
              <a:gd name="connsiteY10" fmla="*/ 743154 h 765577"/>
              <a:gd name="connsiteX11" fmla="*/ 0 w 1531154"/>
              <a:gd name="connsiteY11" fmla="*/ 689019 h 765577"/>
              <a:gd name="connsiteX12" fmla="*/ 0 w 1531154"/>
              <a:gd name="connsiteY12" fmla="*/ 76558 h 7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1154" h="765577">
                <a:moveTo>
                  <a:pt x="0" y="76558"/>
                </a:moveTo>
                <a:cubicBezTo>
                  <a:pt x="0" y="56254"/>
                  <a:pt x="8066" y="36781"/>
                  <a:pt x="22423" y="22423"/>
                </a:cubicBezTo>
                <a:cubicBezTo>
                  <a:pt x="36780" y="8066"/>
                  <a:pt x="56253" y="0"/>
                  <a:pt x="76558" y="0"/>
                </a:cubicBezTo>
                <a:lnTo>
                  <a:pt x="1454596" y="0"/>
                </a:lnTo>
                <a:cubicBezTo>
                  <a:pt x="1474900" y="0"/>
                  <a:pt x="1494373" y="8066"/>
                  <a:pt x="1508731" y="22423"/>
                </a:cubicBezTo>
                <a:cubicBezTo>
                  <a:pt x="1523088" y="36780"/>
                  <a:pt x="1531154" y="56253"/>
                  <a:pt x="1531154" y="76558"/>
                </a:cubicBezTo>
                <a:lnTo>
                  <a:pt x="1531154" y="689019"/>
                </a:lnTo>
                <a:cubicBezTo>
                  <a:pt x="1531154" y="709323"/>
                  <a:pt x="1523088" y="728796"/>
                  <a:pt x="1508731" y="743154"/>
                </a:cubicBezTo>
                <a:cubicBezTo>
                  <a:pt x="1494374" y="757511"/>
                  <a:pt x="1474901" y="765577"/>
                  <a:pt x="1454596" y="765577"/>
                </a:cubicBezTo>
                <a:lnTo>
                  <a:pt x="76558" y="765577"/>
                </a:lnTo>
                <a:cubicBezTo>
                  <a:pt x="56254" y="765577"/>
                  <a:pt x="36781" y="757511"/>
                  <a:pt x="22423" y="743154"/>
                </a:cubicBezTo>
                <a:cubicBezTo>
                  <a:pt x="8066" y="728797"/>
                  <a:pt x="0" y="709324"/>
                  <a:pt x="0" y="689019"/>
                </a:cubicBezTo>
                <a:lnTo>
                  <a:pt x="0" y="76558"/>
                </a:lnTo>
                <a:close/>
              </a:path>
            </a:pathLst>
          </a:custGeom>
          <a:gradFill>
            <a:gsLst>
              <a:gs pos="0">
                <a:schemeClr val="accent6">
                  <a:lumMod val="75000"/>
                </a:schemeClr>
              </a:gs>
              <a:gs pos="50000">
                <a:schemeClr val="accent1">
                  <a:tint val="44500"/>
                  <a:satMod val="160000"/>
                </a:schemeClr>
              </a:gs>
              <a:gs pos="100000">
                <a:schemeClr val="accent1">
                  <a:tint val="23500"/>
                  <a:satMod val="160000"/>
                </a:schemeClr>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2903" tIns="42743" rIns="52903" bIns="42743" spcCol="1270" anchor="ctr"/>
          <a:lstStyle/>
          <a:p>
            <a:pPr algn="ctr" defTabSz="711200">
              <a:lnSpc>
                <a:spcPct val="90000"/>
              </a:lnSpc>
              <a:spcAft>
                <a:spcPct val="35000"/>
              </a:spcAft>
              <a:defRPr/>
            </a:pPr>
            <a:r>
              <a:rPr lang="en-US" altLang="ko-KR" sz="1600" b="1" dirty="0">
                <a:solidFill>
                  <a:schemeClr val="tx1"/>
                </a:solidFill>
              </a:rPr>
              <a:t>Solution</a:t>
            </a:r>
            <a:endParaRPr lang="ko-KR" altLang="en-US" sz="1600" b="1" dirty="0">
              <a:solidFill>
                <a:schemeClr val="tx1"/>
              </a:solidFill>
            </a:endParaRPr>
          </a:p>
        </p:txBody>
      </p:sp>
      <p:sp>
        <p:nvSpPr>
          <p:cNvPr id="32" name="자유형 31"/>
          <p:cNvSpPr/>
          <p:nvPr/>
        </p:nvSpPr>
        <p:spPr>
          <a:xfrm>
            <a:off x="7285568" y="3546476"/>
            <a:ext cx="486833" cy="574675"/>
          </a:xfrm>
          <a:custGeom>
            <a:avLst/>
            <a:gdLst/>
            <a:ahLst/>
            <a:cxnLst/>
            <a:rect l="0" t="0" r="0" b="0"/>
            <a:pathLst>
              <a:path>
                <a:moveTo>
                  <a:pt x="0" y="0"/>
                </a:moveTo>
                <a:lnTo>
                  <a:pt x="0" y="574182"/>
                </a:lnTo>
                <a:lnTo>
                  <a:pt x="153115" y="57418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자유형 32"/>
          <p:cNvSpPr/>
          <p:nvPr/>
        </p:nvSpPr>
        <p:spPr>
          <a:xfrm>
            <a:off x="7484534" y="3738564"/>
            <a:ext cx="3892551" cy="765175"/>
          </a:xfrm>
          <a:custGeom>
            <a:avLst/>
            <a:gdLst>
              <a:gd name="connsiteX0" fmla="*/ 0 w 1224923"/>
              <a:gd name="connsiteY0" fmla="*/ 76558 h 765577"/>
              <a:gd name="connsiteX1" fmla="*/ 22423 w 1224923"/>
              <a:gd name="connsiteY1" fmla="*/ 22423 h 765577"/>
              <a:gd name="connsiteX2" fmla="*/ 76558 w 1224923"/>
              <a:gd name="connsiteY2" fmla="*/ 0 h 765577"/>
              <a:gd name="connsiteX3" fmla="*/ 1148365 w 1224923"/>
              <a:gd name="connsiteY3" fmla="*/ 0 h 765577"/>
              <a:gd name="connsiteX4" fmla="*/ 1202500 w 1224923"/>
              <a:gd name="connsiteY4" fmla="*/ 22423 h 765577"/>
              <a:gd name="connsiteX5" fmla="*/ 1224923 w 1224923"/>
              <a:gd name="connsiteY5" fmla="*/ 76558 h 765577"/>
              <a:gd name="connsiteX6" fmla="*/ 1224923 w 1224923"/>
              <a:gd name="connsiteY6" fmla="*/ 689019 h 765577"/>
              <a:gd name="connsiteX7" fmla="*/ 1202500 w 1224923"/>
              <a:gd name="connsiteY7" fmla="*/ 743154 h 765577"/>
              <a:gd name="connsiteX8" fmla="*/ 1148365 w 1224923"/>
              <a:gd name="connsiteY8" fmla="*/ 765577 h 765577"/>
              <a:gd name="connsiteX9" fmla="*/ 76558 w 1224923"/>
              <a:gd name="connsiteY9" fmla="*/ 765577 h 765577"/>
              <a:gd name="connsiteX10" fmla="*/ 22423 w 1224923"/>
              <a:gd name="connsiteY10" fmla="*/ 743154 h 765577"/>
              <a:gd name="connsiteX11" fmla="*/ 0 w 1224923"/>
              <a:gd name="connsiteY11" fmla="*/ 689019 h 765577"/>
              <a:gd name="connsiteX12" fmla="*/ 0 w 1224923"/>
              <a:gd name="connsiteY12" fmla="*/ 76558 h 7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923" h="765577">
                <a:moveTo>
                  <a:pt x="0" y="76558"/>
                </a:moveTo>
                <a:cubicBezTo>
                  <a:pt x="0" y="56254"/>
                  <a:pt x="8066" y="36781"/>
                  <a:pt x="22423" y="22423"/>
                </a:cubicBezTo>
                <a:cubicBezTo>
                  <a:pt x="36780" y="8066"/>
                  <a:pt x="56253" y="0"/>
                  <a:pt x="76558" y="0"/>
                </a:cubicBezTo>
                <a:lnTo>
                  <a:pt x="1148365" y="0"/>
                </a:lnTo>
                <a:cubicBezTo>
                  <a:pt x="1168669" y="0"/>
                  <a:pt x="1188142" y="8066"/>
                  <a:pt x="1202500" y="22423"/>
                </a:cubicBezTo>
                <a:cubicBezTo>
                  <a:pt x="1216857" y="36780"/>
                  <a:pt x="1224923" y="56253"/>
                  <a:pt x="1224923" y="76558"/>
                </a:cubicBezTo>
                <a:lnTo>
                  <a:pt x="1224923" y="689019"/>
                </a:lnTo>
                <a:cubicBezTo>
                  <a:pt x="1224923" y="709323"/>
                  <a:pt x="1216857" y="728796"/>
                  <a:pt x="1202500" y="743154"/>
                </a:cubicBezTo>
                <a:cubicBezTo>
                  <a:pt x="1188143" y="757511"/>
                  <a:pt x="1168670" y="765577"/>
                  <a:pt x="1148365" y="765577"/>
                </a:cubicBezTo>
                <a:lnTo>
                  <a:pt x="76558" y="765577"/>
                </a:lnTo>
                <a:cubicBezTo>
                  <a:pt x="56254" y="765577"/>
                  <a:pt x="36781" y="757511"/>
                  <a:pt x="22423" y="743154"/>
                </a:cubicBezTo>
                <a:cubicBezTo>
                  <a:pt x="8066" y="728797"/>
                  <a:pt x="0" y="709324"/>
                  <a:pt x="0" y="689019"/>
                </a:cubicBezTo>
                <a:lnTo>
                  <a:pt x="0" y="76558"/>
                </a:lnTo>
                <a:close/>
              </a:path>
            </a:pathLst>
          </a:custGeom>
          <a:solidFill>
            <a:schemeClr val="accent6">
              <a:lumMod val="60000"/>
              <a:lumOff val="4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41473" tIns="35123" rIns="41473" bIns="35123" spcCol="1270" anchor="ctr"/>
          <a:lstStyle/>
          <a:p>
            <a:pPr algn="ctr" defTabSz="444500">
              <a:lnSpc>
                <a:spcPct val="90000"/>
              </a:lnSpc>
              <a:spcAft>
                <a:spcPct val="35000"/>
              </a:spcAft>
              <a:defRPr/>
            </a:pPr>
            <a:r>
              <a:rPr lang="en-US" altLang="ko-KR" sz="1100" b="1" dirty="0"/>
              <a:t>Car Interface</a:t>
            </a:r>
          </a:p>
          <a:p>
            <a:pPr algn="ctr" defTabSz="444500">
              <a:lnSpc>
                <a:spcPct val="90000"/>
              </a:lnSpc>
              <a:spcAft>
                <a:spcPct val="35000"/>
              </a:spcAft>
              <a:defRPr/>
            </a:pPr>
            <a:r>
              <a:rPr lang="en-US" altLang="ko-KR" sz="1100" b="1" dirty="0"/>
              <a:t>BSD Solution</a:t>
            </a:r>
            <a:endParaRPr lang="ko-KR" altLang="en-US" sz="1100" b="1" dirty="0"/>
          </a:p>
        </p:txBody>
      </p:sp>
      <p:sp>
        <p:nvSpPr>
          <p:cNvPr id="34" name="자유형 33"/>
          <p:cNvSpPr/>
          <p:nvPr/>
        </p:nvSpPr>
        <p:spPr>
          <a:xfrm>
            <a:off x="7285568" y="3546475"/>
            <a:ext cx="486833" cy="1531938"/>
          </a:xfrm>
          <a:custGeom>
            <a:avLst/>
            <a:gdLst/>
            <a:ahLst/>
            <a:cxnLst/>
            <a:rect l="0" t="0" r="0" b="0"/>
            <a:pathLst>
              <a:path>
                <a:moveTo>
                  <a:pt x="0" y="0"/>
                </a:moveTo>
                <a:lnTo>
                  <a:pt x="0" y="1531154"/>
                </a:lnTo>
                <a:lnTo>
                  <a:pt x="153115" y="15311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자유형 34"/>
          <p:cNvSpPr/>
          <p:nvPr/>
        </p:nvSpPr>
        <p:spPr>
          <a:xfrm>
            <a:off x="7484534" y="4695826"/>
            <a:ext cx="3892551" cy="765175"/>
          </a:xfrm>
          <a:custGeom>
            <a:avLst/>
            <a:gdLst>
              <a:gd name="connsiteX0" fmla="*/ 0 w 1224923"/>
              <a:gd name="connsiteY0" fmla="*/ 76558 h 765577"/>
              <a:gd name="connsiteX1" fmla="*/ 22423 w 1224923"/>
              <a:gd name="connsiteY1" fmla="*/ 22423 h 765577"/>
              <a:gd name="connsiteX2" fmla="*/ 76558 w 1224923"/>
              <a:gd name="connsiteY2" fmla="*/ 0 h 765577"/>
              <a:gd name="connsiteX3" fmla="*/ 1148365 w 1224923"/>
              <a:gd name="connsiteY3" fmla="*/ 0 h 765577"/>
              <a:gd name="connsiteX4" fmla="*/ 1202500 w 1224923"/>
              <a:gd name="connsiteY4" fmla="*/ 22423 h 765577"/>
              <a:gd name="connsiteX5" fmla="*/ 1224923 w 1224923"/>
              <a:gd name="connsiteY5" fmla="*/ 76558 h 765577"/>
              <a:gd name="connsiteX6" fmla="*/ 1224923 w 1224923"/>
              <a:gd name="connsiteY6" fmla="*/ 689019 h 765577"/>
              <a:gd name="connsiteX7" fmla="*/ 1202500 w 1224923"/>
              <a:gd name="connsiteY7" fmla="*/ 743154 h 765577"/>
              <a:gd name="connsiteX8" fmla="*/ 1148365 w 1224923"/>
              <a:gd name="connsiteY8" fmla="*/ 765577 h 765577"/>
              <a:gd name="connsiteX9" fmla="*/ 76558 w 1224923"/>
              <a:gd name="connsiteY9" fmla="*/ 765577 h 765577"/>
              <a:gd name="connsiteX10" fmla="*/ 22423 w 1224923"/>
              <a:gd name="connsiteY10" fmla="*/ 743154 h 765577"/>
              <a:gd name="connsiteX11" fmla="*/ 0 w 1224923"/>
              <a:gd name="connsiteY11" fmla="*/ 689019 h 765577"/>
              <a:gd name="connsiteX12" fmla="*/ 0 w 1224923"/>
              <a:gd name="connsiteY12" fmla="*/ 76558 h 7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923" h="765577">
                <a:moveTo>
                  <a:pt x="0" y="76558"/>
                </a:moveTo>
                <a:cubicBezTo>
                  <a:pt x="0" y="56254"/>
                  <a:pt x="8066" y="36781"/>
                  <a:pt x="22423" y="22423"/>
                </a:cubicBezTo>
                <a:cubicBezTo>
                  <a:pt x="36780" y="8066"/>
                  <a:pt x="56253" y="0"/>
                  <a:pt x="76558" y="0"/>
                </a:cubicBezTo>
                <a:lnTo>
                  <a:pt x="1148365" y="0"/>
                </a:lnTo>
                <a:cubicBezTo>
                  <a:pt x="1168669" y="0"/>
                  <a:pt x="1188142" y="8066"/>
                  <a:pt x="1202500" y="22423"/>
                </a:cubicBezTo>
                <a:cubicBezTo>
                  <a:pt x="1216857" y="36780"/>
                  <a:pt x="1224923" y="56253"/>
                  <a:pt x="1224923" y="76558"/>
                </a:cubicBezTo>
                <a:lnTo>
                  <a:pt x="1224923" y="689019"/>
                </a:lnTo>
                <a:cubicBezTo>
                  <a:pt x="1224923" y="709323"/>
                  <a:pt x="1216857" y="728796"/>
                  <a:pt x="1202500" y="743154"/>
                </a:cubicBezTo>
                <a:cubicBezTo>
                  <a:pt x="1188143" y="757511"/>
                  <a:pt x="1168670" y="765577"/>
                  <a:pt x="1148365" y="765577"/>
                </a:cubicBezTo>
                <a:lnTo>
                  <a:pt x="76558" y="765577"/>
                </a:lnTo>
                <a:cubicBezTo>
                  <a:pt x="56254" y="765577"/>
                  <a:pt x="36781" y="757511"/>
                  <a:pt x="22423" y="743154"/>
                </a:cubicBezTo>
                <a:cubicBezTo>
                  <a:pt x="8066" y="728797"/>
                  <a:pt x="0" y="709324"/>
                  <a:pt x="0" y="689019"/>
                </a:cubicBezTo>
                <a:lnTo>
                  <a:pt x="0" y="76558"/>
                </a:lnTo>
                <a:close/>
              </a:path>
            </a:pathLst>
          </a:custGeom>
          <a:solidFill>
            <a:schemeClr val="accent6">
              <a:lumMod val="60000"/>
              <a:lumOff val="4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41473" tIns="35123" rIns="41473" bIns="35123" spcCol="1270" anchor="ctr"/>
          <a:lstStyle/>
          <a:p>
            <a:pPr algn="ctr" defTabSz="444500">
              <a:lnSpc>
                <a:spcPct val="90000"/>
              </a:lnSpc>
              <a:spcAft>
                <a:spcPct val="35000"/>
              </a:spcAft>
              <a:defRPr/>
            </a:pPr>
            <a:r>
              <a:rPr lang="en-US" altLang="ko-KR" sz="1100" b="1" dirty="0"/>
              <a:t>Android Auto Car Play Module</a:t>
            </a:r>
          </a:p>
          <a:p>
            <a:pPr algn="ctr" defTabSz="444500">
              <a:lnSpc>
                <a:spcPct val="90000"/>
              </a:lnSpc>
              <a:spcAft>
                <a:spcPct val="35000"/>
              </a:spcAft>
              <a:defRPr/>
            </a:pPr>
            <a:r>
              <a:rPr lang="en-US" altLang="ko-KR" sz="1100" b="1" dirty="0"/>
              <a:t>Car DAB Module</a:t>
            </a:r>
            <a:endParaRPr lang="ko-KR" altLang="en-US" sz="1100" b="1" dirty="0"/>
          </a:p>
        </p:txBody>
      </p:sp>
      <p:sp>
        <p:nvSpPr>
          <p:cNvPr id="36" name="자유형 35"/>
          <p:cNvSpPr/>
          <p:nvPr/>
        </p:nvSpPr>
        <p:spPr>
          <a:xfrm>
            <a:off x="3600451" y="3743326"/>
            <a:ext cx="1919816" cy="765175"/>
          </a:xfrm>
          <a:custGeom>
            <a:avLst/>
            <a:gdLst>
              <a:gd name="connsiteX0" fmla="*/ 0 w 1224923"/>
              <a:gd name="connsiteY0" fmla="*/ 76558 h 765577"/>
              <a:gd name="connsiteX1" fmla="*/ 22423 w 1224923"/>
              <a:gd name="connsiteY1" fmla="*/ 22423 h 765577"/>
              <a:gd name="connsiteX2" fmla="*/ 76558 w 1224923"/>
              <a:gd name="connsiteY2" fmla="*/ 0 h 765577"/>
              <a:gd name="connsiteX3" fmla="*/ 1148365 w 1224923"/>
              <a:gd name="connsiteY3" fmla="*/ 0 h 765577"/>
              <a:gd name="connsiteX4" fmla="*/ 1202500 w 1224923"/>
              <a:gd name="connsiteY4" fmla="*/ 22423 h 765577"/>
              <a:gd name="connsiteX5" fmla="*/ 1224923 w 1224923"/>
              <a:gd name="connsiteY5" fmla="*/ 76558 h 765577"/>
              <a:gd name="connsiteX6" fmla="*/ 1224923 w 1224923"/>
              <a:gd name="connsiteY6" fmla="*/ 689019 h 765577"/>
              <a:gd name="connsiteX7" fmla="*/ 1202500 w 1224923"/>
              <a:gd name="connsiteY7" fmla="*/ 743154 h 765577"/>
              <a:gd name="connsiteX8" fmla="*/ 1148365 w 1224923"/>
              <a:gd name="connsiteY8" fmla="*/ 765577 h 765577"/>
              <a:gd name="connsiteX9" fmla="*/ 76558 w 1224923"/>
              <a:gd name="connsiteY9" fmla="*/ 765577 h 765577"/>
              <a:gd name="connsiteX10" fmla="*/ 22423 w 1224923"/>
              <a:gd name="connsiteY10" fmla="*/ 743154 h 765577"/>
              <a:gd name="connsiteX11" fmla="*/ 0 w 1224923"/>
              <a:gd name="connsiteY11" fmla="*/ 689019 h 765577"/>
              <a:gd name="connsiteX12" fmla="*/ 0 w 1224923"/>
              <a:gd name="connsiteY12" fmla="*/ 76558 h 7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923" h="765577">
                <a:moveTo>
                  <a:pt x="0" y="76558"/>
                </a:moveTo>
                <a:cubicBezTo>
                  <a:pt x="0" y="56254"/>
                  <a:pt x="8066" y="36781"/>
                  <a:pt x="22423" y="22423"/>
                </a:cubicBezTo>
                <a:cubicBezTo>
                  <a:pt x="36780" y="8066"/>
                  <a:pt x="56253" y="0"/>
                  <a:pt x="76558" y="0"/>
                </a:cubicBezTo>
                <a:lnTo>
                  <a:pt x="1148365" y="0"/>
                </a:lnTo>
                <a:cubicBezTo>
                  <a:pt x="1168669" y="0"/>
                  <a:pt x="1188142" y="8066"/>
                  <a:pt x="1202500" y="22423"/>
                </a:cubicBezTo>
                <a:cubicBezTo>
                  <a:pt x="1216857" y="36780"/>
                  <a:pt x="1224923" y="56253"/>
                  <a:pt x="1224923" y="76558"/>
                </a:cubicBezTo>
                <a:lnTo>
                  <a:pt x="1224923" y="689019"/>
                </a:lnTo>
                <a:cubicBezTo>
                  <a:pt x="1224923" y="709323"/>
                  <a:pt x="1216857" y="728796"/>
                  <a:pt x="1202500" y="743154"/>
                </a:cubicBezTo>
                <a:cubicBezTo>
                  <a:pt x="1188143" y="757511"/>
                  <a:pt x="1168670" y="765577"/>
                  <a:pt x="1148365" y="765577"/>
                </a:cubicBezTo>
                <a:lnTo>
                  <a:pt x="76558" y="765577"/>
                </a:lnTo>
                <a:cubicBezTo>
                  <a:pt x="56254" y="765577"/>
                  <a:pt x="36781" y="757511"/>
                  <a:pt x="22423" y="743154"/>
                </a:cubicBezTo>
                <a:cubicBezTo>
                  <a:pt x="8066" y="728797"/>
                  <a:pt x="0" y="709324"/>
                  <a:pt x="0" y="689019"/>
                </a:cubicBezTo>
                <a:lnTo>
                  <a:pt x="0" y="76558"/>
                </a:lnTo>
                <a:close/>
              </a:path>
            </a:pathLst>
          </a:custGeom>
          <a:solidFill>
            <a:schemeClr val="accent6">
              <a:lumMod val="60000"/>
              <a:lumOff val="4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41473" tIns="35123" rIns="41473" bIns="35123" spcCol="1270" anchor="ctr"/>
          <a:lstStyle/>
          <a:p>
            <a:pPr algn="ctr" defTabSz="444500">
              <a:lnSpc>
                <a:spcPct val="90000"/>
              </a:lnSpc>
              <a:spcAft>
                <a:spcPct val="35000"/>
              </a:spcAft>
              <a:defRPr/>
            </a:pPr>
            <a:r>
              <a:rPr lang="en-US" altLang="ko-KR" sz="1000" dirty="0"/>
              <a:t> </a:t>
            </a:r>
            <a:r>
              <a:rPr lang="en-US" altLang="ko-KR" sz="1100" b="1" dirty="0"/>
              <a:t>LCD / MEMORY</a:t>
            </a:r>
            <a:endParaRPr lang="ko-KR" altLang="en-US" sz="1100" b="1" dirty="0"/>
          </a:p>
        </p:txBody>
      </p:sp>
      <p:sp>
        <p:nvSpPr>
          <p:cNvPr id="37" name="자유형 36"/>
          <p:cNvSpPr/>
          <p:nvPr/>
        </p:nvSpPr>
        <p:spPr>
          <a:xfrm>
            <a:off x="3600451" y="4679951"/>
            <a:ext cx="1919816" cy="765175"/>
          </a:xfrm>
          <a:custGeom>
            <a:avLst/>
            <a:gdLst>
              <a:gd name="connsiteX0" fmla="*/ 0 w 1224923"/>
              <a:gd name="connsiteY0" fmla="*/ 76558 h 765577"/>
              <a:gd name="connsiteX1" fmla="*/ 22423 w 1224923"/>
              <a:gd name="connsiteY1" fmla="*/ 22423 h 765577"/>
              <a:gd name="connsiteX2" fmla="*/ 76558 w 1224923"/>
              <a:gd name="connsiteY2" fmla="*/ 0 h 765577"/>
              <a:gd name="connsiteX3" fmla="*/ 1148365 w 1224923"/>
              <a:gd name="connsiteY3" fmla="*/ 0 h 765577"/>
              <a:gd name="connsiteX4" fmla="*/ 1202500 w 1224923"/>
              <a:gd name="connsiteY4" fmla="*/ 22423 h 765577"/>
              <a:gd name="connsiteX5" fmla="*/ 1224923 w 1224923"/>
              <a:gd name="connsiteY5" fmla="*/ 76558 h 765577"/>
              <a:gd name="connsiteX6" fmla="*/ 1224923 w 1224923"/>
              <a:gd name="connsiteY6" fmla="*/ 689019 h 765577"/>
              <a:gd name="connsiteX7" fmla="*/ 1202500 w 1224923"/>
              <a:gd name="connsiteY7" fmla="*/ 743154 h 765577"/>
              <a:gd name="connsiteX8" fmla="*/ 1148365 w 1224923"/>
              <a:gd name="connsiteY8" fmla="*/ 765577 h 765577"/>
              <a:gd name="connsiteX9" fmla="*/ 76558 w 1224923"/>
              <a:gd name="connsiteY9" fmla="*/ 765577 h 765577"/>
              <a:gd name="connsiteX10" fmla="*/ 22423 w 1224923"/>
              <a:gd name="connsiteY10" fmla="*/ 743154 h 765577"/>
              <a:gd name="connsiteX11" fmla="*/ 0 w 1224923"/>
              <a:gd name="connsiteY11" fmla="*/ 689019 h 765577"/>
              <a:gd name="connsiteX12" fmla="*/ 0 w 1224923"/>
              <a:gd name="connsiteY12" fmla="*/ 76558 h 7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923" h="765577">
                <a:moveTo>
                  <a:pt x="0" y="76558"/>
                </a:moveTo>
                <a:cubicBezTo>
                  <a:pt x="0" y="56254"/>
                  <a:pt x="8066" y="36781"/>
                  <a:pt x="22423" y="22423"/>
                </a:cubicBezTo>
                <a:cubicBezTo>
                  <a:pt x="36780" y="8066"/>
                  <a:pt x="56253" y="0"/>
                  <a:pt x="76558" y="0"/>
                </a:cubicBezTo>
                <a:lnTo>
                  <a:pt x="1148365" y="0"/>
                </a:lnTo>
                <a:cubicBezTo>
                  <a:pt x="1168669" y="0"/>
                  <a:pt x="1188142" y="8066"/>
                  <a:pt x="1202500" y="22423"/>
                </a:cubicBezTo>
                <a:cubicBezTo>
                  <a:pt x="1216857" y="36780"/>
                  <a:pt x="1224923" y="56253"/>
                  <a:pt x="1224923" y="76558"/>
                </a:cubicBezTo>
                <a:lnTo>
                  <a:pt x="1224923" y="689019"/>
                </a:lnTo>
                <a:cubicBezTo>
                  <a:pt x="1224923" y="709323"/>
                  <a:pt x="1216857" y="728796"/>
                  <a:pt x="1202500" y="743154"/>
                </a:cubicBezTo>
                <a:cubicBezTo>
                  <a:pt x="1188143" y="757511"/>
                  <a:pt x="1168670" y="765577"/>
                  <a:pt x="1148365" y="765577"/>
                </a:cubicBezTo>
                <a:lnTo>
                  <a:pt x="76558" y="765577"/>
                </a:lnTo>
                <a:cubicBezTo>
                  <a:pt x="56254" y="765577"/>
                  <a:pt x="36781" y="757511"/>
                  <a:pt x="22423" y="743154"/>
                </a:cubicBezTo>
                <a:cubicBezTo>
                  <a:pt x="8066" y="728797"/>
                  <a:pt x="0" y="709324"/>
                  <a:pt x="0" y="689019"/>
                </a:cubicBezTo>
                <a:lnTo>
                  <a:pt x="0" y="76558"/>
                </a:lnTo>
                <a:close/>
              </a:path>
            </a:pathLst>
          </a:custGeom>
          <a:solidFill>
            <a:schemeClr val="accent6">
              <a:lumMod val="60000"/>
              <a:lumOff val="4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41473" tIns="35123" rIns="41473" bIns="35123" spcCol="1270" anchor="ctr"/>
          <a:lstStyle/>
          <a:p>
            <a:pPr algn="ctr" defTabSz="444500">
              <a:lnSpc>
                <a:spcPct val="90000"/>
              </a:lnSpc>
              <a:spcAft>
                <a:spcPct val="35000"/>
              </a:spcAft>
              <a:defRPr/>
            </a:pPr>
            <a:r>
              <a:rPr lang="en-US" altLang="ko-KR" sz="1100" b="1" dirty="0"/>
              <a:t> GPS ANT</a:t>
            </a:r>
            <a:endParaRPr lang="ko-KR" altLang="en-US" sz="1100" b="1" dirty="0"/>
          </a:p>
        </p:txBody>
      </p:sp>
      <p:cxnSp>
        <p:nvCxnSpPr>
          <p:cNvPr id="46" name="직선 연결선 45"/>
          <p:cNvCxnSpPr/>
          <p:nvPr/>
        </p:nvCxnSpPr>
        <p:spPr>
          <a:xfrm>
            <a:off x="579967" y="1266825"/>
            <a:ext cx="11135784"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a:off x="579967" y="1635125"/>
            <a:ext cx="111357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579967" y="1993900"/>
            <a:ext cx="111357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579967" y="2349500"/>
            <a:ext cx="111357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09600" y="1279526"/>
            <a:ext cx="2542117" cy="339725"/>
          </a:xfrm>
          <a:prstGeom prst="rect">
            <a:avLst/>
          </a:prstGeom>
          <a:solidFill>
            <a:schemeClr val="accent3">
              <a:lumMod val="40000"/>
              <a:lumOff val="60000"/>
            </a:schemeClr>
          </a:solidFill>
        </p:spPr>
        <p:txBody>
          <a:bodyPr>
            <a:spAutoFit/>
          </a:bodyPr>
          <a:lstStyle/>
          <a:p>
            <a:pPr>
              <a:defRPr/>
            </a:pPr>
            <a:r>
              <a:rPr lang="en-US" altLang="ko-KR" sz="1600" b="1" dirty="0"/>
              <a:t>Company Name</a:t>
            </a:r>
            <a:endParaRPr lang="ko-KR" altLang="en-US" sz="1600" b="1" dirty="0"/>
          </a:p>
        </p:txBody>
      </p:sp>
      <p:sp>
        <p:nvSpPr>
          <p:cNvPr id="5146" name="TextBox 50"/>
          <p:cNvSpPr txBox="1">
            <a:spLocks noChangeArrowheads="1"/>
          </p:cNvSpPr>
          <p:nvPr/>
        </p:nvSpPr>
        <p:spPr bwMode="auto">
          <a:xfrm>
            <a:off x="3119967" y="1274764"/>
            <a:ext cx="18678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eaLnBrk="1" hangingPunct="1">
              <a:spcBef>
                <a:spcPct val="0"/>
              </a:spcBef>
              <a:buFontTx/>
              <a:buNone/>
            </a:pPr>
            <a:r>
              <a:rPr lang="en-US" altLang="ko-KR" sz="1600" b="1">
                <a:latin typeface="굴림" pitchFamily="50" charset="-127"/>
                <a:ea typeface="굴림" pitchFamily="50" charset="-127"/>
              </a:rPr>
              <a:t>BonKorea Co.,Ltd</a:t>
            </a:r>
            <a:endParaRPr lang="ko-KR" altLang="en-US" sz="1600" b="1">
              <a:latin typeface="굴림" pitchFamily="50" charset="-127"/>
              <a:ea typeface="굴림" pitchFamily="50" charset="-127"/>
            </a:endParaRPr>
          </a:p>
        </p:txBody>
      </p:sp>
      <p:sp>
        <p:nvSpPr>
          <p:cNvPr id="53" name="TextBox 52"/>
          <p:cNvSpPr txBox="1"/>
          <p:nvPr/>
        </p:nvSpPr>
        <p:spPr>
          <a:xfrm>
            <a:off x="6051551" y="1274764"/>
            <a:ext cx="2540000" cy="339725"/>
          </a:xfrm>
          <a:prstGeom prst="rect">
            <a:avLst/>
          </a:prstGeom>
          <a:solidFill>
            <a:schemeClr val="accent3">
              <a:lumMod val="40000"/>
              <a:lumOff val="60000"/>
            </a:schemeClr>
          </a:solidFill>
        </p:spPr>
        <p:txBody>
          <a:bodyPr>
            <a:spAutoFit/>
          </a:bodyPr>
          <a:lstStyle/>
          <a:p>
            <a:pPr algn="ctr">
              <a:defRPr/>
            </a:pPr>
            <a:r>
              <a:rPr lang="en-US" altLang="ko-KR" sz="1600" b="1" dirty="0"/>
              <a:t>CEO</a:t>
            </a:r>
            <a:endParaRPr lang="ko-KR" altLang="en-US" sz="1600" b="1" dirty="0"/>
          </a:p>
        </p:txBody>
      </p:sp>
      <p:sp>
        <p:nvSpPr>
          <p:cNvPr id="5148" name="TextBox 53"/>
          <p:cNvSpPr txBox="1">
            <a:spLocks noChangeArrowheads="1"/>
          </p:cNvSpPr>
          <p:nvPr/>
        </p:nvSpPr>
        <p:spPr bwMode="auto">
          <a:xfrm>
            <a:off x="8591551" y="1266825"/>
            <a:ext cx="11801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eaLnBrk="1" hangingPunct="1">
              <a:spcBef>
                <a:spcPct val="0"/>
              </a:spcBef>
              <a:buFontTx/>
              <a:buNone/>
            </a:pPr>
            <a:r>
              <a:rPr lang="en-US" altLang="ko-KR" sz="1600" b="1">
                <a:latin typeface="굴림" pitchFamily="50" charset="-127"/>
                <a:ea typeface="굴림" pitchFamily="50" charset="-127"/>
              </a:rPr>
              <a:t>TOMA.LEE</a:t>
            </a:r>
            <a:endParaRPr lang="ko-KR" altLang="en-US" sz="1600" b="1">
              <a:latin typeface="굴림" pitchFamily="50" charset="-127"/>
              <a:ea typeface="굴림" pitchFamily="50" charset="-127"/>
            </a:endParaRPr>
          </a:p>
        </p:txBody>
      </p:sp>
      <p:sp>
        <p:nvSpPr>
          <p:cNvPr id="55" name="TextBox 54"/>
          <p:cNvSpPr txBox="1"/>
          <p:nvPr/>
        </p:nvSpPr>
        <p:spPr>
          <a:xfrm>
            <a:off x="611718" y="1643063"/>
            <a:ext cx="2542116" cy="339725"/>
          </a:xfrm>
          <a:prstGeom prst="rect">
            <a:avLst/>
          </a:prstGeom>
          <a:solidFill>
            <a:schemeClr val="accent3">
              <a:lumMod val="40000"/>
              <a:lumOff val="60000"/>
            </a:schemeClr>
          </a:solidFill>
        </p:spPr>
        <p:txBody>
          <a:bodyPr>
            <a:spAutoFit/>
          </a:bodyPr>
          <a:lstStyle/>
          <a:p>
            <a:pPr>
              <a:defRPr/>
            </a:pPr>
            <a:r>
              <a:rPr lang="en-US" altLang="ko-KR" sz="1600" b="1" dirty="0"/>
              <a:t>Established</a:t>
            </a:r>
            <a:endParaRPr lang="ko-KR" altLang="en-US" sz="1600" b="1" dirty="0"/>
          </a:p>
        </p:txBody>
      </p:sp>
      <p:sp>
        <p:nvSpPr>
          <p:cNvPr id="5150" name="TextBox 55"/>
          <p:cNvSpPr txBox="1">
            <a:spLocks noChangeArrowheads="1"/>
          </p:cNvSpPr>
          <p:nvPr/>
        </p:nvSpPr>
        <p:spPr bwMode="auto">
          <a:xfrm>
            <a:off x="3119967" y="1660525"/>
            <a:ext cx="15087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eaLnBrk="1" hangingPunct="1">
              <a:spcBef>
                <a:spcPct val="0"/>
              </a:spcBef>
              <a:buFontTx/>
              <a:buNone/>
            </a:pPr>
            <a:r>
              <a:rPr lang="en-US" altLang="ko-KR" sz="1600" b="1">
                <a:latin typeface="굴림" pitchFamily="50" charset="-127"/>
                <a:ea typeface="굴림" pitchFamily="50" charset="-127"/>
              </a:rPr>
              <a:t>May.17</a:t>
            </a:r>
            <a:r>
              <a:rPr lang="en-US" altLang="ko-KR" sz="1600" b="1" baseline="30000">
                <a:latin typeface="굴림" pitchFamily="50" charset="-127"/>
                <a:ea typeface="굴림" pitchFamily="50" charset="-127"/>
              </a:rPr>
              <a:t>th</a:t>
            </a:r>
            <a:r>
              <a:rPr lang="en-US" altLang="ko-KR" sz="1600" b="1">
                <a:latin typeface="굴림" pitchFamily="50" charset="-127"/>
                <a:ea typeface="굴림" pitchFamily="50" charset="-127"/>
              </a:rPr>
              <a:t>.2010</a:t>
            </a:r>
            <a:endParaRPr lang="ko-KR" altLang="en-US" sz="1600" b="1">
              <a:latin typeface="굴림" pitchFamily="50" charset="-127"/>
              <a:ea typeface="굴림" pitchFamily="50" charset="-127"/>
            </a:endParaRPr>
          </a:p>
        </p:txBody>
      </p:sp>
      <p:sp>
        <p:nvSpPr>
          <p:cNvPr id="57" name="TextBox 56"/>
          <p:cNvSpPr txBox="1"/>
          <p:nvPr/>
        </p:nvSpPr>
        <p:spPr>
          <a:xfrm>
            <a:off x="618067" y="1998664"/>
            <a:ext cx="2542117" cy="338137"/>
          </a:xfrm>
          <a:prstGeom prst="rect">
            <a:avLst/>
          </a:prstGeom>
          <a:solidFill>
            <a:schemeClr val="accent3">
              <a:lumMod val="40000"/>
              <a:lumOff val="60000"/>
            </a:schemeClr>
          </a:solidFill>
        </p:spPr>
        <p:txBody>
          <a:bodyPr>
            <a:spAutoFit/>
          </a:bodyPr>
          <a:lstStyle/>
          <a:p>
            <a:pPr>
              <a:defRPr/>
            </a:pPr>
            <a:r>
              <a:rPr lang="en-US" altLang="ko-KR" sz="1600" b="1" dirty="0"/>
              <a:t>Address</a:t>
            </a:r>
            <a:endParaRPr lang="ko-KR" altLang="en-US" sz="1600" b="1" dirty="0"/>
          </a:p>
        </p:txBody>
      </p:sp>
      <p:sp>
        <p:nvSpPr>
          <p:cNvPr id="5152" name="TextBox 57"/>
          <p:cNvSpPr txBox="1">
            <a:spLocks noChangeArrowheads="1"/>
          </p:cNvSpPr>
          <p:nvPr/>
        </p:nvSpPr>
        <p:spPr bwMode="auto">
          <a:xfrm>
            <a:off x="3119967" y="1998664"/>
            <a:ext cx="64924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eaLnBrk="1" hangingPunct="1">
              <a:spcBef>
                <a:spcPct val="0"/>
              </a:spcBef>
              <a:buFontTx/>
              <a:buNone/>
            </a:pPr>
            <a:r>
              <a:rPr lang="en-US" altLang="ko-KR" sz="1400" b="1">
                <a:latin typeface="굴림" pitchFamily="50" charset="-127"/>
                <a:ea typeface="굴림" pitchFamily="50" charset="-127"/>
              </a:rPr>
              <a:t>#C-605A, Indeokwon IT Valley, 40, Imi-ro, Uiwang-si, Gyeonggi-do, Korea</a:t>
            </a:r>
            <a:endParaRPr lang="ko-KR" altLang="en-US" sz="1400" b="1">
              <a:latin typeface="굴림" pitchFamily="50" charset="-127"/>
              <a:ea typeface="굴림" pitchFamily="50" charset="-127"/>
            </a:endParaRPr>
          </a:p>
        </p:txBody>
      </p:sp>
    </p:spTree>
    <p:extLst>
      <p:ext uri="{BB962C8B-B14F-4D97-AF65-F5344CB8AC3E}">
        <p14:creationId xmlns:p14="http://schemas.microsoft.com/office/powerpoint/2010/main" val="3614325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767408" y="1196752"/>
            <a:ext cx="10725457" cy="4567039"/>
          </a:xfrm>
          <a:prstGeom prst="rect">
            <a:avLst/>
          </a:prstGeom>
          <a:noFill/>
          <a:ln w="9525">
            <a:noFill/>
            <a:miter lim="800000"/>
            <a:headEnd/>
            <a:tailEnd/>
          </a:ln>
        </p:spPr>
      </p:pic>
      <p:sp>
        <p:nvSpPr>
          <p:cNvPr id="5" name="TextBox 2"/>
          <p:cNvSpPr>
            <a:spLocks noChangeArrowheads="1"/>
          </p:cNvSpPr>
          <p:nvPr/>
        </p:nvSpPr>
        <p:spPr bwMode="auto">
          <a:xfrm>
            <a:off x="479376" y="188640"/>
            <a:ext cx="7715250" cy="492125"/>
          </a:xfrm>
          <a:prstGeom prst="rect">
            <a:avLst/>
          </a:prstGeom>
          <a:noFill/>
          <a:ln w="9525">
            <a:noFill/>
            <a:miter lim="800000"/>
            <a:headEnd/>
            <a:tailEnd/>
          </a:ln>
        </p:spPr>
        <p:txBody>
          <a:bodyPr>
            <a:spAutoFit/>
          </a:bodyPr>
          <a:lstStyle/>
          <a:p>
            <a:r>
              <a:rPr lang="en-US" altLang="zh-CN" sz="2600" b="1" i="1" dirty="0" err="1">
                <a:solidFill>
                  <a:srgbClr val="2E75B6"/>
                </a:solidFill>
                <a:ea typeface="宋体" pitchFamily="2" charset="-122"/>
                <a:cs typeface="Arial" pitchFamily="34" charset="0"/>
              </a:rPr>
              <a:t>Coway</a:t>
            </a:r>
            <a:r>
              <a:rPr lang="en-US" altLang="zh-CN" sz="2600" b="1" i="1" dirty="0">
                <a:solidFill>
                  <a:srgbClr val="2E75B6"/>
                </a:solidFill>
                <a:ea typeface="宋体" pitchFamily="2" charset="-122"/>
                <a:cs typeface="Arial" pitchFamily="34" charset="0"/>
              </a:rPr>
              <a:t> HMI system </a:t>
            </a:r>
            <a:r>
              <a:rPr lang="en-US" altLang="zh-CN" sz="2600" b="1" i="1" dirty="0" err="1">
                <a:solidFill>
                  <a:srgbClr val="2E75B6"/>
                </a:solidFill>
                <a:ea typeface="宋体" pitchFamily="2" charset="-122"/>
                <a:cs typeface="Arial" pitchFamily="34" charset="0"/>
              </a:rPr>
              <a:t>architechture</a:t>
            </a:r>
            <a:endParaRPr lang="zh-CN" altLang="en-US" sz="2600" i="1" dirty="0">
              <a:solidFill>
                <a:srgbClr val="2E75B6"/>
              </a:solidFill>
              <a:ea typeface="宋体" pitchFamily="2" charset="-122"/>
              <a:cs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nvGraphicFramePr>
        <p:xfrm>
          <a:off x="407368" y="836712"/>
          <a:ext cx="11305256" cy="5671117"/>
        </p:xfrm>
        <a:graphic>
          <a:graphicData uri="http://schemas.openxmlformats.org/drawingml/2006/table">
            <a:tbl>
              <a:tblPr firstRow="1" bandRow="1">
                <a:tableStyleId>{00A15C55-8517-42AA-B614-E9B94910E393}</a:tableStyleId>
              </a:tblPr>
              <a:tblGrid>
                <a:gridCol w="2826314">
                  <a:extLst>
                    <a:ext uri="{9D8B030D-6E8A-4147-A177-3AD203B41FA5}">
                      <a16:colId xmlns="" xmlns:a16="http://schemas.microsoft.com/office/drawing/2014/main" val="20000"/>
                    </a:ext>
                  </a:extLst>
                </a:gridCol>
                <a:gridCol w="2826314">
                  <a:extLst>
                    <a:ext uri="{9D8B030D-6E8A-4147-A177-3AD203B41FA5}">
                      <a16:colId xmlns="" xmlns:a16="http://schemas.microsoft.com/office/drawing/2014/main" val="20001"/>
                    </a:ext>
                  </a:extLst>
                </a:gridCol>
                <a:gridCol w="2826314">
                  <a:extLst>
                    <a:ext uri="{9D8B030D-6E8A-4147-A177-3AD203B41FA5}">
                      <a16:colId xmlns="" xmlns:a16="http://schemas.microsoft.com/office/drawing/2014/main" val="20002"/>
                    </a:ext>
                  </a:extLst>
                </a:gridCol>
                <a:gridCol w="2826314">
                  <a:extLst>
                    <a:ext uri="{9D8B030D-6E8A-4147-A177-3AD203B41FA5}">
                      <a16:colId xmlns="" xmlns:a16="http://schemas.microsoft.com/office/drawing/2014/main" val="20003"/>
                    </a:ext>
                  </a:extLst>
                </a:gridCol>
              </a:tblGrid>
              <a:tr h="349255">
                <a:tc>
                  <a:txBody>
                    <a:bodyPr/>
                    <a:lstStyle>
                      <a:defPPr>
                        <a:defRPr lang="zh-CN"/>
                      </a:defPPr>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latinLnBrk="1"/>
                      <a:endParaRPr lang="ko-KR" altLang="en-US" sz="1400" dirty="0">
                        <a:solidFill>
                          <a:schemeClr val="bg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latinLnBrk="1"/>
                      <a:r>
                        <a:rPr lang="en-US" altLang="ko-KR" sz="1400">
                          <a:latin typeface="Arial" pitchFamily="34" charset="0"/>
                          <a:cs typeface="Arial" pitchFamily="34" charset="0"/>
                        </a:rPr>
                        <a:t>HMI  full</a:t>
                      </a:r>
                      <a:r>
                        <a:rPr lang="en-US" altLang="ko-KR" sz="1400" baseline="0">
                          <a:latin typeface="Arial" pitchFamily="34" charset="0"/>
                          <a:cs typeface="Arial" pitchFamily="34" charset="0"/>
                        </a:rPr>
                        <a:t> function</a:t>
                      </a:r>
                      <a:endParaRPr lang="ko-KR" altLang="en-US" sz="1400">
                        <a:latin typeface="Arial" pitchFamily="34" charset="0"/>
                        <a:cs typeface="Arial" pitchFamily="34" charset="0"/>
                      </a:endParaRPr>
                    </a:p>
                  </a:txBody>
                  <a:tcPr/>
                </a:tc>
                <a:tc>
                  <a:txBody>
                    <a:bodyPr/>
                    <a:lstStyle>
                      <a:defPPr>
                        <a:defRPr lang="zh-CN"/>
                      </a:defPPr>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latinLnBrk="1"/>
                      <a:r>
                        <a:rPr lang="en-US" altLang="ko-KR" sz="1400">
                          <a:latin typeface="Arial" pitchFamily="34" charset="0"/>
                          <a:cs typeface="Arial" pitchFamily="34" charset="0"/>
                        </a:rPr>
                        <a:t>Coway HMI </a:t>
                      </a:r>
                      <a:endParaRPr lang="ko-KR" altLang="en-US" sz="1400">
                        <a:latin typeface="Arial" pitchFamily="34" charset="0"/>
                        <a:cs typeface="Arial" pitchFamily="34" charset="0"/>
                      </a:endParaRPr>
                    </a:p>
                  </a:txBody>
                  <a:tcPr/>
                </a:tc>
                <a:tc>
                  <a:txBody>
                    <a:bodyPr/>
                    <a:lstStyle/>
                    <a:p>
                      <a:endParaRPr lang="ko-KR" altLang="en-US"/>
                    </a:p>
                  </a:txBody>
                  <a:tcPr/>
                </a:tc>
                <a:extLst>
                  <a:ext uri="{0D108BD9-81ED-4DB2-BD59-A6C34878D82A}">
                    <a16:rowId xmlns="" xmlns:a16="http://schemas.microsoft.com/office/drawing/2014/main" val="10000"/>
                  </a:ext>
                </a:extLst>
              </a:tr>
              <a:tr h="349255">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AP</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solidFill>
                          <a:latin typeface="Arial" pitchFamily="34" charset="0"/>
                          <a:cs typeface="Arial" pitchFamily="34" charset="0"/>
                        </a:rPr>
                        <a:t>Z6s(F1C100s)</a:t>
                      </a:r>
                      <a:endParaRPr lang="ko-KR" altLang="en-US" sz="1200" b="1" dirty="0">
                        <a:solidFill>
                          <a:schemeClr val="tx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a:solidFill>
                            <a:schemeClr val="tx1"/>
                          </a:solidFill>
                          <a:latin typeface="Arial" pitchFamily="34" charset="0"/>
                          <a:cs typeface="Arial" pitchFamily="34" charset="0"/>
                        </a:rPr>
                        <a:t>Z6s(F1C100s)</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01"/>
                  </a:ext>
                </a:extLst>
              </a:tr>
              <a:tr h="349255">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Core</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ARM9</a:t>
                      </a:r>
                      <a:endParaRPr lang="ko-KR" altLang="en-US" sz="1200" b="1" dirty="0">
                        <a:solidFill>
                          <a:schemeClr val="tx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ARM9</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02"/>
                  </a:ext>
                </a:extLst>
              </a:tr>
              <a:tr h="349255">
                <a:tc>
                  <a:txBody>
                    <a:bodyPr/>
                    <a:lstStyle/>
                    <a:p>
                      <a:pPr latinLnBrk="1"/>
                      <a:r>
                        <a:rPr lang="en-US" altLang="ko-KR" sz="1400" b="0">
                          <a:solidFill>
                            <a:schemeClr val="bg1">
                              <a:lumMod val="95000"/>
                            </a:schemeClr>
                          </a:solidFill>
                          <a:latin typeface="Arial" pitchFamily="34" charset="0"/>
                          <a:cs typeface="Arial" pitchFamily="34" charset="0"/>
                        </a:rPr>
                        <a:t>Memory</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p>
                      <a:pPr algn="ctr" latinLnBrk="1"/>
                      <a:r>
                        <a:rPr lang="en-US" altLang="ko-KR" sz="1200" b="1">
                          <a:solidFill>
                            <a:schemeClr val="tx1"/>
                          </a:solidFill>
                          <a:latin typeface="Arial" pitchFamily="34" charset="0"/>
                          <a:cs typeface="Arial" pitchFamily="34" charset="0"/>
                        </a:rPr>
                        <a:t>32MB</a:t>
                      </a:r>
                      <a:endParaRPr lang="ko-KR" altLang="en-US" sz="1200" b="1" dirty="0">
                        <a:solidFill>
                          <a:schemeClr val="tx1"/>
                        </a:solidFill>
                        <a:latin typeface="Arial" pitchFamily="34" charset="0"/>
                        <a:cs typeface="Arial" pitchFamily="34" charset="0"/>
                      </a:endParaRPr>
                    </a:p>
                  </a:txBody>
                  <a:tcPr/>
                </a:tc>
                <a:tc>
                  <a:txBody>
                    <a:bodyPr/>
                    <a:lstStyle/>
                    <a:p>
                      <a:pPr algn="ctr" latinLnBrk="1"/>
                      <a:r>
                        <a:rPr lang="en-US" altLang="ko-KR" sz="1200" b="1">
                          <a:solidFill>
                            <a:schemeClr val="tx1"/>
                          </a:solidFill>
                          <a:latin typeface="Arial" pitchFamily="34" charset="0"/>
                          <a:cs typeface="Arial" pitchFamily="34" charset="0"/>
                        </a:rPr>
                        <a:t>32MB</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03"/>
                  </a:ext>
                </a:extLst>
              </a:tr>
              <a:tr h="349255">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SPI Memory</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128Mbit</a:t>
                      </a:r>
                      <a:endParaRPr lang="ko-KR" altLang="en-US" sz="1200" b="1" dirty="0">
                        <a:solidFill>
                          <a:schemeClr val="tx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128Mbit</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04"/>
                  </a:ext>
                </a:extLst>
              </a:tr>
              <a:tr h="349255">
                <a:tc>
                  <a:txBody>
                    <a:bodyPr/>
                    <a:lstStyle/>
                    <a:p>
                      <a:pPr latinLnBrk="1"/>
                      <a:r>
                        <a:rPr lang="en-US" altLang="ko-KR" sz="1400" b="0">
                          <a:solidFill>
                            <a:schemeClr val="bg1">
                              <a:lumMod val="95000"/>
                            </a:schemeClr>
                          </a:solidFill>
                          <a:latin typeface="Arial" pitchFamily="34" charset="0"/>
                          <a:cs typeface="Arial" pitchFamily="34" charset="0"/>
                        </a:rPr>
                        <a:t>OS</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p>
                      <a:pPr algn="ctr" latinLnBrk="1"/>
                      <a:r>
                        <a:rPr lang="en-US" altLang="ko-KR" sz="1200" b="1">
                          <a:solidFill>
                            <a:schemeClr val="tx1"/>
                          </a:solidFill>
                          <a:latin typeface="Arial" pitchFamily="34" charset="0"/>
                          <a:cs typeface="Arial" pitchFamily="34" charset="0"/>
                        </a:rPr>
                        <a:t>Linux</a:t>
                      </a:r>
                      <a:endParaRPr lang="ko-KR" altLang="en-US" sz="1200" b="1" dirty="0">
                        <a:solidFill>
                          <a:schemeClr val="tx1"/>
                        </a:solidFill>
                        <a:latin typeface="Arial" pitchFamily="34" charset="0"/>
                        <a:cs typeface="Arial" pitchFamily="34" charset="0"/>
                      </a:endParaRPr>
                    </a:p>
                  </a:txBody>
                  <a:tcPr/>
                </a:tc>
                <a:tc>
                  <a:txBody>
                    <a:bodyPr/>
                    <a:lstStyle/>
                    <a:p>
                      <a:pPr algn="ctr" latinLnBrk="1"/>
                      <a:r>
                        <a:rPr lang="en-US" altLang="ko-KR" sz="1200" b="1">
                          <a:solidFill>
                            <a:schemeClr val="tx1"/>
                          </a:solidFill>
                          <a:latin typeface="Arial" pitchFamily="34" charset="0"/>
                          <a:cs typeface="Arial" pitchFamily="34" charset="0"/>
                        </a:rPr>
                        <a:t>Linux</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05"/>
                  </a:ext>
                </a:extLst>
              </a:tr>
              <a:tr h="349255">
                <a:tc>
                  <a:txBody>
                    <a:bodyPr/>
                    <a:lstStyle/>
                    <a:p>
                      <a:pPr latinLnBrk="1"/>
                      <a:r>
                        <a:rPr lang="en-US" altLang="ko-KR" sz="1400" b="0">
                          <a:solidFill>
                            <a:schemeClr val="bg1">
                              <a:lumMod val="95000"/>
                            </a:schemeClr>
                          </a:solidFill>
                          <a:latin typeface="Arial" pitchFamily="34" charset="0"/>
                          <a:cs typeface="Arial" pitchFamily="34" charset="0"/>
                        </a:rPr>
                        <a:t>TF Card</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p>
                      <a:pPr algn="ctr" latinLnBrk="1"/>
                      <a:r>
                        <a:rPr lang="en-US" altLang="ko-KR" sz="1200" b="1">
                          <a:solidFill>
                            <a:schemeClr val="tx1"/>
                          </a:solidFill>
                          <a:latin typeface="Arial" pitchFamily="34" charset="0"/>
                          <a:cs typeface="Arial" pitchFamily="34" charset="0"/>
                        </a:rPr>
                        <a:t>Yes</a:t>
                      </a:r>
                      <a:endParaRPr lang="ko-KR" altLang="en-US" sz="1200" b="1" dirty="0">
                        <a:solidFill>
                          <a:schemeClr val="tx1"/>
                        </a:solidFill>
                        <a:latin typeface="Arial" pitchFamily="34" charset="0"/>
                        <a:cs typeface="Arial" pitchFamily="34" charset="0"/>
                      </a:endParaRPr>
                    </a:p>
                  </a:txBody>
                  <a:tcPr/>
                </a:tc>
                <a:tc>
                  <a:txBody>
                    <a:bodyPr/>
                    <a:lstStyle/>
                    <a:p>
                      <a:pPr algn="ctr" latinLnBrk="1"/>
                      <a:r>
                        <a:rPr lang="en-US" altLang="ko-KR" sz="1200" b="1">
                          <a:solidFill>
                            <a:schemeClr val="tx1"/>
                          </a:solidFill>
                          <a:latin typeface="Arial" pitchFamily="34" charset="0"/>
                          <a:cs typeface="Arial" pitchFamily="34" charset="0"/>
                        </a:rPr>
                        <a:t>Yes</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06"/>
                  </a:ext>
                </a:extLst>
              </a:tr>
              <a:tr h="349255">
                <a:tc>
                  <a:txBody>
                    <a:bodyPr/>
                    <a:lstStyle/>
                    <a:p>
                      <a:pPr latinLnBrk="1"/>
                      <a:r>
                        <a:rPr lang="en-US" altLang="ko-KR" sz="1400" b="0">
                          <a:solidFill>
                            <a:schemeClr val="bg1">
                              <a:lumMod val="95000"/>
                            </a:schemeClr>
                          </a:solidFill>
                          <a:latin typeface="Arial" pitchFamily="34" charset="0"/>
                          <a:cs typeface="Arial" pitchFamily="34" charset="0"/>
                        </a:rPr>
                        <a:t>USB</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p>
                      <a:pPr algn="ctr" latinLnBrk="1"/>
                      <a:r>
                        <a:rPr lang="en-US" altLang="ko-KR" sz="1200" b="1">
                          <a:solidFill>
                            <a:schemeClr val="tx1"/>
                          </a:solidFill>
                          <a:latin typeface="Arial" pitchFamily="34" charset="0"/>
                          <a:cs typeface="Arial" pitchFamily="34" charset="0"/>
                        </a:rPr>
                        <a:t>Yes for ADB</a:t>
                      </a:r>
                      <a:endParaRPr lang="ko-KR" altLang="en-US" sz="1200" b="1" dirty="0">
                        <a:solidFill>
                          <a:schemeClr val="tx1"/>
                        </a:solidFill>
                        <a:latin typeface="Arial" pitchFamily="34" charset="0"/>
                        <a:cs typeface="Arial" pitchFamily="34" charset="0"/>
                      </a:endParaRPr>
                    </a:p>
                  </a:txBody>
                  <a:tcPr/>
                </a:tc>
                <a:tc>
                  <a:txBody>
                    <a:bodyPr/>
                    <a:lstStyle/>
                    <a:p>
                      <a:pPr algn="ctr" latinLnBrk="1"/>
                      <a:r>
                        <a:rPr lang="en-US" altLang="ko-KR" sz="1200" b="1">
                          <a:solidFill>
                            <a:schemeClr val="tx1"/>
                          </a:solidFill>
                          <a:latin typeface="Arial" pitchFamily="34" charset="0"/>
                          <a:cs typeface="Arial" pitchFamily="34" charset="0"/>
                        </a:rPr>
                        <a:t>Yes for ADB</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07"/>
                  </a:ext>
                </a:extLst>
              </a:tr>
              <a:tr h="349255">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UART</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Yes</a:t>
                      </a:r>
                      <a:endParaRPr lang="ko-KR" altLang="en-US" sz="1200" b="1" dirty="0">
                        <a:solidFill>
                          <a:schemeClr val="tx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Yes</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08"/>
                  </a:ext>
                </a:extLst>
              </a:tr>
              <a:tr h="349255">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RTC</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Yes</a:t>
                      </a:r>
                      <a:endParaRPr lang="ko-KR" altLang="en-US" sz="1200" b="1" dirty="0">
                        <a:solidFill>
                          <a:schemeClr val="tx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Option</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09"/>
                  </a:ext>
                </a:extLst>
              </a:tr>
              <a:tr h="349255">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WIFI</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Yes</a:t>
                      </a:r>
                      <a:endParaRPr lang="ko-KR" altLang="en-US" sz="1200" b="1" dirty="0">
                        <a:solidFill>
                          <a:schemeClr val="tx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Option</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10"/>
                  </a:ext>
                </a:extLst>
              </a:tr>
              <a:tr h="349255">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LCD</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IPS 4.3inch</a:t>
                      </a:r>
                      <a:endParaRPr lang="ko-KR" altLang="en-US" sz="1200" b="1" dirty="0">
                        <a:solidFill>
                          <a:schemeClr val="tx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IPS 4.3inch</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11"/>
                  </a:ext>
                </a:extLst>
              </a:tr>
              <a:tr h="349255">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CTP</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 Yes</a:t>
                      </a:r>
                      <a:endParaRPr lang="ko-KR" altLang="en-US" sz="1200" b="1" dirty="0">
                        <a:solidFill>
                          <a:schemeClr val="tx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 Option</a:t>
                      </a:r>
                      <a:endParaRPr lang="ko-KR" altLang="en-US" sz="1200" b="1" dirty="0">
                        <a:solidFill>
                          <a:schemeClr val="tx1"/>
                        </a:solidFill>
                        <a:latin typeface="Arial" pitchFamily="34" charset="0"/>
                        <a:cs typeface="Arial" pitchFamily="34" charset="0"/>
                      </a:endParaRPr>
                    </a:p>
                  </a:txBody>
                  <a:tcPr/>
                </a:tc>
                <a:tc>
                  <a:txBody>
                    <a:bodyPr/>
                    <a:lstStyle/>
                    <a:p>
                      <a:endParaRPr lang="ko-KR" altLang="en-US"/>
                    </a:p>
                  </a:txBody>
                  <a:tcPr>
                    <a:solidFill>
                      <a:srgbClr val="FFC000"/>
                    </a:solidFill>
                  </a:tcPr>
                </a:tc>
                <a:extLst>
                  <a:ext uri="{0D108BD9-81ED-4DB2-BD59-A6C34878D82A}">
                    <a16:rowId xmlns="" xmlns:a16="http://schemas.microsoft.com/office/drawing/2014/main" val="10012"/>
                  </a:ext>
                </a:extLst>
              </a:tr>
              <a:tr h="500245">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External 1</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1"/>
                        </a:solidFill>
                        <a:latin typeface="Arial" pitchFamily="34" charset="0"/>
                        <a:cs typeface="Arial" pitchFamily="34" charset="0"/>
                      </a:endParaRPr>
                    </a:p>
                  </a:txBody>
                  <a:tcPr/>
                </a:tc>
                <a:tc gridSpan="2">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1"/>
                        </a:solidFill>
                        <a:latin typeface="Arial" pitchFamily="34" charset="0"/>
                        <a:cs typeface="Arial" pitchFamily="34" charset="0"/>
                      </a:endParaRPr>
                    </a:p>
                  </a:txBody>
                  <a:tcPr/>
                </a:tc>
                <a:tc hMerge="1">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1"/>
                        </a:solidFill>
                        <a:latin typeface="Arial" pitchFamily="34" charset="0"/>
                        <a:cs typeface="Arial" pitchFamily="34" charset="0"/>
                      </a:endParaRPr>
                    </a:p>
                  </a:txBody>
                  <a:tcPr>
                    <a:solidFill>
                      <a:srgbClr val="FFC000"/>
                    </a:solidFill>
                  </a:tcPr>
                </a:tc>
                <a:extLst>
                  <a:ext uri="{0D108BD9-81ED-4DB2-BD59-A6C34878D82A}">
                    <a16:rowId xmlns="" xmlns:a16="http://schemas.microsoft.com/office/drawing/2014/main" val="10013"/>
                  </a:ext>
                </a:extLst>
              </a:tr>
              <a:tr h="415992">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atinLnBrk="1"/>
                      <a:r>
                        <a:rPr lang="en-US" altLang="ko-KR" sz="1400" b="0">
                          <a:solidFill>
                            <a:schemeClr val="bg1">
                              <a:lumMod val="95000"/>
                            </a:schemeClr>
                          </a:solidFill>
                          <a:latin typeface="Arial" pitchFamily="34" charset="0"/>
                          <a:cs typeface="Arial" pitchFamily="34" charset="0"/>
                        </a:rPr>
                        <a:t>External</a:t>
                      </a:r>
                      <a:r>
                        <a:rPr lang="en-US" altLang="ko-KR" sz="1400" b="0" baseline="0">
                          <a:solidFill>
                            <a:schemeClr val="bg1">
                              <a:lumMod val="95000"/>
                            </a:schemeClr>
                          </a:solidFill>
                          <a:latin typeface="Arial" pitchFamily="34" charset="0"/>
                          <a:cs typeface="Arial" pitchFamily="34" charset="0"/>
                        </a:rPr>
                        <a:t> 2</a:t>
                      </a:r>
                      <a:endParaRPr lang="ko-KR" altLang="en-US" sz="1400" b="0" dirty="0">
                        <a:solidFill>
                          <a:schemeClr val="bg1">
                            <a:lumMod val="95000"/>
                          </a:schemeClr>
                        </a:solidFill>
                        <a:latin typeface="Arial" pitchFamily="34" charset="0"/>
                        <a:cs typeface="Arial" pitchFamily="34" charset="0"/>
                      </a:endParaRPr>
                    </a:p>
                  </a:txBody>
                  <a:tcPr>
                    <a:solidFill>
                      <a:srgbClr val="00B0F0"/>
                    </a:solidFill>
                  </a:tcPr>
                </a:tc>
                <a:tc gridSpan="2">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r>
                        <a:rPr lang="en-US" altLang="ko-KR" sz="1200" b="1">
                          <a:solidFill>
                            <a:schemeClr val="tx1"/>
                          </a:solidFill>
                          <a:latin typeface="Arial" pitchFamily="34" charset="0"/>
                          <a:cs typeface="Arial" pitchFamily="34" charset="0"/>
                        </a:rPr>
                        <a:t>Power(5V)</a:t>
                      </a:r>
                      <a:endParaRPr lang="ko-KR" altLang="en-US" sz="1200" b="1" dirty="0">
                        <a:solidFill>
                          <a:schemeClr val="tx1"/>
                        </a:solidFill>
                        <a:latin typeface="Arial" pitchFamily="34" charset="0"/>
                        <a:cs typeface="Arial" pitchFamily="34" charset="0"/>
                      </a:endParaRPr>
                    </a:p>
                  </a:txBody>
                  <a:tcPr/>
                </a:tc>
                <a:tc hMerge="1">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endParaRPr lang="ko-KR" altLang="en-US" sz="1200" b="1" dirty="0">
                        <a:solidFill>
                          <a:schemeClr val="tx1"/>
                        </a:solidFill>
                        <a:latin typeface="Arial" pitchFamily="34" charset="0"/>
                        <a:cs typeface="Arial" pitchFamily="34" charset="0"/>
                      </a:endParaRPr>
                    </a:p>
                  </a:txBody>
                  <a:tcPr/>
                </a:tc>
                <a:tc>
                  <a:txBody>
                    <a:bodyPr/>
                    <a:lstStyle>
                      <a:defPPr>
                        <a:defRPr lang="zh-CN"/>
                      </a:defPPr>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latinLnBrk="1"/>
                      <a:endParaRPr lang="ko-KR" altLang="en-US" sz="1200" b="1" dirty="0">
                        <a:solidFill>
                          <a:schemeClr val="tx1"/>
                        </a:solidFill>
                        <a:latin typeface="Arial" pitchFamily="34" charset="0"/>
                        <a:cs typeface="Arial" pitchFamily="34" charset="0"/>
                      </a:endParaRPr>
                    </a:p>
                  </a:txBody>
                  <a:tcPr>
                    <a:solidFill>
                      <a:srgbClr val="FFC000"/>
                    </a:solidFill>
                  </a:tcPr>
                </a:tc>
                <a:extLst>
                  <a:ext uri="{0D108BD9-81ED-4DB2-BD59-A6C34878D82A}">
                    <a16:rowId xmlns="" xmlns:a16="http://schemas.microsoft.com/office/drawing/2014/main" val="10014"/>
                  </a:ext>
                </a:extLst>
              </a:tr>
            </a:tbl>
          </a:graphicData>
        </a:graphic>
      </p:graphicFrame>
      <p:sp>
        <p:nvSpPr>
          <p:cNvPr id="5" name="TextBox 2"/>
          <p:cNvSpPr>
            <a:spLocks noChangeArrowheads="1"/>
          </p:cNvSpPr>
          <p:nvPr/>
        </p:nvSpPr>
        <p:spPr bwMode="auto">
          <a:xfrm>
            <a:off x="479376" y="188640"/>
            <a:ext cx="7715250" cy="492125"/>
          </a:xfrm>
          <a:prstGeom prst="rect">
            <a:avLst/>
          </a:prstGeom>
          <a:noFill/>
          <a:ln w="9525">
            <a:noFill/>
            <a:miter lim="800000"/>
            <a:headEnd/>
            <a:tailEnd/>
          </a:ln>
        </p:spPr>
        <p:txBody>
          <a:bodyPr>
            <a:spAutoFit/>
          </a:bodyPr>
          <a:lstStyle/>
          <a:p>
            <a:r>
              <a:rPr lang="en-US" altLang="zh-CN" sz="2600" b="1" i="1">
                <a:solidFill>
                  <a:srgbClr val="2E75B6"/>
                </a:solidFill>
                <a:ea typeface="宋体" pitchFamily="2" charset="-122"/>
                <a:cs typeface="Arial" pitchFamily="34" charset="0"/>
              </a:rPr>
              <a:t>System descryption</a:t>
            </a:r>
            <a:endParaRPr lang="zh-CN" altLang="en-US" sz="2600" i="1">
              <a:solidFill>
                <a:srgbClr val="2E75B6"/>
              </a:solidFill>
              <a:ea typeface="宋体" pitchFamily="2" charset="-122"/>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a:extLst>
              <a:ext uri="{FF2B5EF4-FFF2-40B4-BE49-F238E27FC236}">
                <a16:creationId xmlns="" xmlns:a16="http://schemas.microsoft.com/office/drawing/2014/main" id="{AFD484FD-CFED-40B3-9005-CFEC9CEC4004}"/>
              </a:ext>
            </a:extLst>
          </p:cNvPr>
          <p:cNvSpPr txBox="1">
            <a:spLocks noChangeArrowheads="1"/>
          </p:cNvSpPr>
          <p:nvPr/>
        </p:nvSpPr>
        <p:spPr bwMode="auto">
          <a:xfrm>
            <a:off x="1199034" y="190500"/>
            <a:ext cx="75612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hangingPunct="1">
              <a:spcBef>
                <a:spcPct val="50000"/>
              </a:spcBef>
              <a:buFontTx/>
              <a:buNone/>
              <a:defRPr/>
            </a:pPr>
            <a:r>
              <a:rPr kumimoji="0" lang="en-US" altLang="ko-KR" sz="3000" smtClean="0">
                <a:latin typeface="+mn-ea"/>
                <a:ea typeface="+mn-ea"/>
              </a:rPr>
              <a:t>Sample </a:t>
            </a:r>
            <a:r>
              <a:rPr kumimoji="0" lang="ko-KR" altLang="en-US" sz="3000" smtClean="0">
                <a:latin typeface="+mn-ea"/>
                <a:ea typeface="+mn-ea"/>
              </a:rPr>
              <a:t>제품 사진</a:t>
            </a:r>
            <a:endParaRPr kumimoji="0" lang="ko-KR" altLang="en-US" sz="3000" dirty="0">
              <a:latin typeface="+mn-ea"/>
              <a:ea typeface="+mn-ea"/>
            </a:endParaRPr>
          </a:p>
        </p:txBody>
      </p:sp>
      <p:sp>
        <p:nvSpPr>
          <p:cNvPr id="3" name="TextBox 2">
            <a:extLst>
              <a:ext uri="{FF2B5EF4-FFF2-40B4-BE49-F238E27FC236}">
                <a16:creationId xmlns="" xmlns:a16="http://schemas.microsoft.com/office/drawing/2014/main" id="{AAF5AED5-EDCB-40B7-8546-91D006E6D86B}"/>
              </a:ext>
            </a:extLst>
          </p:cNvPr>
          <p:cNvSpPr txBox="1"/>
          <p:nvPr/>
        </p:nvSpPr>
        <p:spPr>
          <a:xfrm>
            <a:off x="315913" y="190500"/>
            <a:ext cx="954107" cy="553998"/>
          </a:xfrm>
          <a:prstGeom prst="rect">
            <a:avLst/>
          </a:prstGeom>
          <a:noFill/>
        </p:spPr>
        <p:txBody>
          <a:bodyPr wrap="none">
            <a:spAutoFit/>
          </a:bodyPr>
          <a:lstStyle/>
          <a:p>
            <a:pPr>
              <a:defRPr/>
            </a:pPr>
            <a:r>
              <a:rPr lang="ko-KR" altLang="en-US" sz="3000" smtClean="0">
                <a:solidFill>
                  <a:srgbClr val="E16034"/>
                </a:solidFill>
                <a:latin typeface="+mj-lt"/>
                <a:ea typeface="Noto Sans CJK KR Light" pitchFamily="34" charset="-127"/>
              </a:rPr>
              <a:t>첨</a:t>
            </a:r>
            <a:r>
              <a:rPr lang="ko-KR" altLang="en-US" sz="3000">
                <a:solidFill>
                  <a:srgbClr val="E16034"/>
                </a:solidFill>
                <a:latin typeface="+mj-lt"/>
                <a:ea typeface="Noto Sans CJK KR Light" pitchFamily="34" charset="-127"/>
              </a:rPr>
              <a:t>부</a:t>
            </a:r>
            <a:endParaRPr lang="ko-KR" altLang="en-US" sz="3000" dirty="0">
              <a:solidFill>
                <a:srgbClr val="E16034"/>
              </a:solidFill>
              <a:latin typeface="+mj-lt"/>
              <a:ea typeface="Noto Sans CJK KR Light" pitchFamily="34" charset="-127"/>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938858"/>
            <a:ext cx="3773419"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848" y="1947052"/>
            <a:ext cx="3676618" cy="2359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Text Box 59">
            <a:extLst>
              <a:ext uri="{FF2B5EF4-FFF2-40B4-BE49-F238E27FC236}">
                <a16:creationId xmlns="" xmlns:a16="http://schemas.microsoft.com/office/drawing/2014/main" id="{AFD484FD-CFED-40B3-9005-CFEC9CEC4004}"/>
              </a:ext>
            </a:extLst>
          </p:cNvPr>
          <p:cNvSpPr txBox="1">
            <a:spLocks noChangeArrowheads="1"/>
          </p:cNvSpPr>
          <p:nvPr/>
        </p:nvSpPr>
        <p:spPr bwMode="auto">
          <a:xfrm>
            <a:off x="407368" y="4797152"/>
            <a:ext cx="75612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hangingPunct="1">
              <a:spcBef>
                <a:spcPct val="50000"/>
              </a:spcBef>
              <a:buFontTx/>
              <a:buNone/>
              <a:defRPr/>
            </a:pPr>
            <a:r>
              <a:rPr kumimoji="0" lang="ko-KR" altLang="en-US" sz="2400" smtClean="0">
                <a:latin typeface="+mn-ea"/>
                <a:ea typeface="+mn-ea"/>
              </a:rPr>
              <a:t>제품 </a:t>
            </a:r>
            <a:r>
              <a:rPr kumimoji="0" lang="en-US" altLang="ko-KR" sz="2400" smtClean="0">
                <a:latin typeface="+mn-ea"/>
                <a:ea typeface="+mn-ea"/>
              </a:rPr>
              <a:t>Size : 122.3x75x12[</a:t>
            </a:r>
            <a:r>
              <a:rPr lang="en-US" altLang="ko-KR" sz="2400" smtClean="0">
                <a:latin typeface="+mn-ea"/>
                <a:ea typeface="+mn-ea"/>
              </a:rPr>
              <a:t>mm]</a:t>
            </a:r>
          </a:p>
          <a:p>
            <a:pPr eaLnBrk="1" hangingPunct="1">
              <a:spcBef>
                <a:spcPct val="50000"/>
              </a:spcBef>
              <a:buFontTx/>
              <a:buNone/>
              <a:defRPr/>
            </a:pPr>
            <a:r>
              <a:rPr lang="en-US" altLang="ko-KR" sz="2400" smtClean="0">
                <a:latin typeface="+mn-ea"/>
                <a:ea typeface="+mn-ea"/>
              </a:rPr>
              <a:t>(</a:t>
            </a:r>
            <a:r>
              <a:rPr lang="ko-KR" altLang="en-US" sz="2400" smtClean="0">
                <a:latin typeface="+mn-ea"/>
                <a:ea typeface="+mn-ea"/>
              </a:rPr>
              <a:t>최대 높이</a:t>
            </a:r>
            <a:r>
              <a:rPr lang="en-US" altLang="ko-KR" sz="2400">
                <a:latin typeface="+mn-ea"/>
                <a:ea typeface="+mn-ea"/>
              </a:rPr>
              <a:t> </a:t>
            </a:r>
            <a:r>
              <a:rPr lang="en-US" altLang="ko-KR" sz="2400" smtClean="0">
                <a:latin typeface="+mn-ea"/>
                <a:ea typeface="+mn-ea"/>
              </a:rPr>
              <a:t>12[mm] : LCD+RTP+PCB+Connector)</a:t>
            </a:r>
          </a:p>
        </p:txBody>
      </p:sp>
      <p:sp>
        <p:nvSpPr>
          <p:cNvPr id="59" name="Text Box 59">
            <a:extLst>
              <a:ext uri="{FF2B5EF4-FFF2-40B4-BE49-F238E27FC236}">
                <a16:creationId xmlns="" xmlns:a16="http://schemas.microsoft.com/office/drawing/2014/main" id="{AFD484FD-CFED-40B3-9005-CFEC9CEC4004}"/>
              </a:ext>
            </a:extLst>
          </p:cNvPr>
          <p:cNvSpPr txBox="1">
            <a:spLocks noChangeArrowheads="1"/>
          </p:cNvSpPr>
          <p:nvPr/>
        </p:nvSpPr>
        <p:spPr bwMode="auto">
          <a:xfrm>
            <a:off x="407368" y="1311151"/>
            <a:ext cx="49685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hangingPunct="1">
              <a:spcBef>
                <a:spcPct val="50000"/>
              </a:spcBef>
              <a:buFontTx/>
              <a:buNone/>
              <a:defRPr/>
            </a:pPr>
            <a:r>
              <a:rPr lang="ko-KR" altLang="en-US" sz="2400" smtClean="0">
                <a:latin typeface="+mn-ea"/>
                <a:ea typeface="+mn-ea"/>
              </a:rPr>
              <a:t>기본 </a:t>
            </a:r>
            <a:r>
              <a:rPr kumimoji="0" lang="ko-KR" altLang="en-US" sz="2400" smtClean="0">
                <a:latin typeface="+mn-ea"/>
                <a:ea typeface="+mn-ea"/>
              </a:rPr>
              <a:t>사양 </a:t>
            </a:r>
            <a:r>
              <a:rPr kumimoji="0" lang="en-US" altLang="ko-KR" sz="2400" smtClean="0">
                <a:latin typeface="+mn-ea"/>
                <a:ea typeface="+mn-ea"/>
              </a:rPr>
              <a:t>: Z6s + LCD(480x272) + RTP</a:t>
            </a:r>
            <a:endParaRPr kumimoji="0" lang="ko-KR" altLang="en-US" sz="2400" dirty="0">
              <a:latin typeface="+mn-ea"/>
              <a:ea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4007768" y="2420888"/>
            <a:ext cx="4648200" cy="1676400"/>
            <a:chOff x="2089" y="1820"/>
            <a:chExt cx="1438" cy="774"/>
          </a:xfrm>
        </p:grpSpPr>
        <p:sp>
          <p:nvSpPr>
            <p:cNvPr id="3" name="Freeform 5"/>
            <p:cNvSpPr>
              <a:spLocks/>
            </p:cNvSpPr>
            <p:nvPr/>
          </p:nvSpPr>
          <p:spPr bwMode="auto">
            <a:xfrm>
              <a:off x="2436" y="1994"/>
              <a:ext cx="633" cy="565"/>
            </a:xfrm>
            <a:custGeom>
              <a:avLst/>
              <a:gdLst>
                <a:gd name="T0" fmla="*/ 0 w 1900"/>
                <a:gd name="T1" fmla="*/ 0 h 1695"/>
                <a:gd name="T2" fmla="*/ 0 w 1900"/>
                <a:gd name="T3" fmla="*/ 0 h 1695"/>
                <a:gd name="T4" fmla="*/ 0 w 1900"/>
                <a:gd name="T5" fmla="*/ 0 h 1695"/>
                <a:gd name="T6" fmla="*/ 0 w 1900"/>
                <a:gd name="T7" fmla="*/ 0 h 1695"/>
                <a:gd name="T8" fmla="*/ 0 w 1900"/>
                <a:gd name="T9" fmla="*/ 0 h 1695"/>
                <a:gd name="T10" fmla="*/ 0 w 1900"/>
                <a:gd name="T11" fmla="*/ 0 h 1695"/>
                <a:gd name="T12" fmla="*/ 0 w 1900"/>
                <a:gd name="T13" fmla="*/ 0 h 1695"/>
                <a:gd name="T14" fmla="*/ 0 w 1900"/>
                <a:gd name="T15" fmla="*/ 0 h 1695"/>
                <a:gd name="T16" fmla="*/ 0 w 1900"/>
                <a:gd name="T17" fmla="*/ 0 h 1695"/>
                <a:gd name="T18" fmla="*/ 0 w 1900"/>
                <a:gd name="T19" fmla="*/ 0 h 1695"/>
                <a:gd name="T20" fmla="*/ 0 w 1900"/>
                <a:gd name="T21" fmla="*/ 0 h 1695"/>
                <a:gd name="T22" fmla="*/ 0 w 1900"/>
                <a:gd name="T23" fmla="*/ 0 h 1695"/>
                <a:gd name="T24" fmla="*/ 0 w 1900"/>
                <a:gd name="T25" fmla="*/ 0 h 1695"/>
                <a:gd name="T26" fmla="*/ 0 w 1900"/>
                <a:gd name="T27" fmla="*/ 0 h 1695"/>
                <a:gd name="T28" fmla="*/ 0 w 1900"/>
                <a:gd name="T29" fmla="*/ 0 h 1695"/>
                <a:gd name="T30" fmla="*/ 0 w 1900"/>
                <a:gd name="T31" fmla="*/ 0 h 1695"/>
                <a:gd name="T32" fmla="*/ 0 w 1900"/>
                <a:gd name="T33" fmla="*/ 0 h 1695"/>
                <a:gd name="T34" fmla="*/ 0 w 1900"/>
                <a:gd name="T35" fmla="*/ 0 h 1695"/>
                <a:gd name="T36" fmla="*/ 0 w 1900"/>
                <a:gd name="T37" fmla="*/ 0 h 1695"/>
                <a:gd name="T38" fmla="*/ 0 w 1900"/>
                <a:gd name="T39" fmla="*/ 0 h 1695"/>
                <a:gd name="T40" fmla="*/ 0 w 1900"/>
                <a:gd name="T41" fmla="*/ 0 h 1695"/>
                <a:gd name="T42" fmla="*/ 0 w 1900"/>
                <a:gd name="T43" fmla="*/ 0 h 1695"/>
                <a:gd name="T44" fmla="*/ 0 w 1900"/>
                <a:gd name="T45" fmla="*/ 0 h 1695"/>
                <a:gd name="T46" fmla="*/ 0 w 1900"/>
                <a:gd name="T47" fmla="*/ 0 h 1695"/>
                <a:gd name="T48" fmla="*/ 0 w 1900"/>
                <a:gd name="T49" fmla="*/ 0 h 1695"/>
                <a:gd name="T50" fmla="*/ 0 w 1900"/>
                <a:gd name="T51" fmla="*/ 0 h 1695"/>
                <a:gd name="T52" fmla="*/ 0 w 1900"/>
                <a:gd name="T53" fmla="*/ 0 h 1695"/>
                <a:gd name="T54" fmla="*/ 0 w 1900"/>
                <a:gd name="T55" fmla="*/ 0 h 1695"/>
                <a:gd name="T56" fmla="*/ 0 w 1900"/>
                <a:gd name="T57" fmla="*/ 0 h 1695"/>
                <a:gd name="T58" fmla="*/ 0 w 1900"/>
                <a:gd name="T59" fmla="*/ 0 h 1695"/>
                <a:gd name="T60" fmla="*/ 0 w 1900"/>
                <a:gd name="T61" fmla="*/ 0 h 1695"/>
                <a:gd name="T62" fmla="*/ 0 w 1900"/>
                <a:gd name="T63" fmla="*/ 0 h 1695"/>
                <a:gd name="T64" fmla="*/ 0 w 1900"/>
                <a:gd name="T65" fmla="*/ 0 h 1695"/>
                <a:gd name="T66" fmla="*/ 0 w 1900"/>
                <a:gd name="T67" fmla="*/ 0 h 1695"/>
                <a:gd name="T68" fmla="*/ 0 w 1900"/>
                <a:gd name="T69" fmla="*/ 0 h 1695"/>
                <a:gd name="T70" fmla="*/ 0 w 1900"/>
                <a:gd name="T71" fmla="*/ 0 h 1695"/>
                <a:gd name="T72" fmla="*/ 0 w 1900"/>
                <a:gd name="T73" fmla="*/ 0 h 1695"/>
                <a:gd name="T74" fmla="*/ 0 w 1900"/>
                <a:gd name="T75" fmla="*/ 0 h 1695"/>
                <a:gd name="T76" fmla="*/ 0 w 1900"/>
                <a:gd name="T77" fmla="*/ 0 h 1695"/>
                <a:gd name="T78" fmla="*/ 0 w 1900"/>
                <a:gd name="T79" fmla="*/ 0 h 1695"/>
                <a:gd name="T80" fmla="*/ 0 w 1900"/>
                <a:gd name="T81" fmla="*/ 0 h 1695"/>
                <a:gd name="T82" fmla="*/ 0 w 1900"/>
                <a:gd name="T83" fmla="*/ 0 h 1695"/>
                <a:gd name="T84" fmla="*/ 0 w 1900"/>
                <a:gd name="T85" fmla="*/ 0 h 1695"/>
                <a:gd name="T86" fmla="*/ 0 w 1900"/>
                <a:gd name="T87" fmla="*/ 0 h 1695"/>
                <a:gd name="T88" fmla="*/ 0 w 1900"/>
                <a:gd name="T89" fmla="*/ 0 h 1695"/>
                <a:gd name="T90" fmla="*/ 0 w 1900"/>
                <a:gd name="T91" fmla="*/ 0 h 1695"/>
                <a:gd name="T92" fmla="*/ 0 w 1900"/>
                <a:gd name="T93" fmla="*/ 0 h 1695"/>
                <a:gd name="T94" fmla="*/ 0 w 1900"/>
                <a:gd name="T95" fmla="*/ 0 h 1695"/>
                <a:gd name="T96" fmla="*/ 0 w 1900"/>
                <a:gd name="T97" fmla="*/ 0 h 1695"/>
                <a:gd name="T98" fmla="*/ 0 w 1900"/>
                <a:gd name="T99" fmla="*/ 0 h 1695"/>
                <a:gd name="T100" fmla="*/ 0 w 1900"/>
                <a:gd name="T101" fmla="*/ 0 h 1695"/>
                <a:gd name="T102" fmla="*/ 0 w 1900"/>
                <a:gd name="T103" fmla="*/ 0 h 1695"/>
                <a:gd name="T104" fmla="*/ 0 w 1900"/>
                <a:gd name="T105" fmla="*/ 0 h 1695"/>
                <a:gd name="T106" fmla="*/ 0 w 1900"/>
                <a:gd name="T107" fmla="*/ 0 h 1695"/>
                <a:gd name="T108" fmla="*/ 0 w 1900"/>
                <a:gd name="T109" fmla="*/ 0 h 1695"/>
                <a:gd name="T110" fmla="*/ 0 w 1900"/>
                <a:gd name="T111" fmla="*/ 0 h 1695"/>
                <a:gd name="T112" fmla="*/ 0 w 1900"/>
                <a:gd name="T113" fmla="*/ 0 h 1695"/>
                <a:gd name="T114" fmla="*/ 0 w 1900"/>
                <a:gd name="T115" fmla="*/ 0 h 1695"/>
                <a:gd name="T116" fmla="*/ 0 w 1900"/>
                <a:gd name="T117" fmla="*/ 0 h 1695"/>
                <a:gd name="T118" fmla="*/ 0 w 1900"/>
                <a:gd name="T119" fmla="*/ 0 h 1695"/>
                <a:gd name="T120" fmla="*/ 0 w 1900"/>
                <a:gd name="T121" fmla="*/ 0 h 1695"/>
                <a:gd name="T122" fmla="*/ 0 w 1900"/>
                <a:gd name="T123" fmla="*/ 0 h 1695"/>
                <a:gd name="T124" fmla="*/ 0 w 1900"/>
                <a:gd name="T125" fmla="*/ 0 h 1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00"/>
                <a:gd name="T190" fmla="*/ 0 h 1695"/>
                <a:gd name="T191" fmla="*/ 1900 w 1900"/>
                <a:gd name="T192" fmla="*/ 1695 h 16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00" h="1695">
                  <a:moveTo>
                    <a:pt x="1328" y="268"/>
                  </a:moveTo>
                  <a:lnTo>
                    <a:pt x="1333" y="206"/>
                  </a:lnTo>
                  <a:lnTo>
                    <a:pt x="1330" y="139"/>
                  </a:lnTo>
                  <a:lnTo>
                    <a:pt x="1316" y="92"/>
                  </a:lnTo>
                  <a:lnTo>
                    <a:pt x="1297" y="64"/>
                  </a:lnTo>
                  <a:lnTo>
                    <a:pt x="1274" y="45"/>
                  </a:lnTo>
                  <a:lnTo>
                    <a:pt x="1241" y="31"/>
                  </a:lnTo>
                  <a:lnTo>
                    <a:pt x="1173" y="31"/>
                  </a:lnTo>
                  <a:lnTo>
                    <a:pt x="1092" y="21"/>
                  </a:lnTo>
                  <a:lnTo>
                    <a:pt x="1051" y="12"/>
                  </a:lnTo>
                  <a:lnTo>
                    <a:pt x="1010" y="6"/>
                  </a:lnTo>
                  <a:lnTo>
                    <a:pt x="955" y="0"/>
                  </a:lnTo>
                  <a:lnTo>
                    <a:pt x="889" y="7"/>
                  </a:lnTo>
                  <a:lnTo>
                    <a:pt x="773" y="45"/>
                  </a:lnTo>
                  <a:lnTo>
                    <a:pt x="634" y="110"/>
                  </a:lnTo>
                  <a:lnTo>
                    <a:pt x="537" y="167"/>
                  </a:lnTo>
                  <a:lnTo>
                    <a:pt x="440" y="191"/>
                  </a:lnTo>
                  <a:lnTo>
                    <a:pt x="337" y="235"/>
                  </a:lnTo>
                  <a:lnTo>
                    <a:pt x="250" y="278"/>
                  </a:lnTo>
                  <a:lnTo>
                    <a:pt x="0" y="1257"/>
                  </a:lnTo>
                  <a:lnTo>
                    <a:pt x="109" y="1324"/>
                  </a:lnTo>
                  <a:lnTo>
                    <a:pt x="220" y="1420"/>
                  </a:lnTo>
                  <a:lnTo>
                    <a:pt x="299" y="1454"/>
                  </a:lnTo>
                  <a:lnTo>
                    <a:pt x="440" y="1492"/>
                  </a:lnTo>
                  <a:lnTo>
                    <a:pt x="572" y="1492"/>
                  </a:lnTo>
                  <a:lnTo>
                    <a:pt x="659" y="1492"/>
                  </a:lnTo>
                  <a:lnTo>
                    <a:pt x="733" y="1527"/>
                  </a:lnTo>
                  <a:lnTo>
                    <a:pt x="797" y="1580"/>
                  </a:lnTo>
                  <a:lnTo>
                    <a:pt x="884" y="1575"/>
                  </a:lnTo>
                  <a:lnTo>
                    <a:pt x="982" y="1561"/>
                  </a:lnTo>
                  <a:lnTo>
                    <a:pt x="1001" y="1565"/>
                  </a:lnTo>
                  <a:lnTo>
                    <a:pt x="1104" y="1618"/>
                  </a:lnTo>
                  <a:lnTo>
                    <a:pt x="1187" y="1642"/>
                  </a:lnTo>
                  <a:lnTo>
                    <a:pt x="1274" y="1685"/>
                  </a:lnTo>
                  <a:lnTo>
                    <a:pt x="1338" y="1695"/>
                  </a:lnTo>
                  <a:lnTo>
                    <a:pt x="1401" y="1695"/>
                  </a:lnTo>
                  <a:lnTo>
                    <a:pt x="1443" y="1685"/>
                  </a:lnTo>
                  <a:lnTo>
                    <a:pt x="1479" y="1661"/>
                  </a:lnTo>
                  <a:lnTo>
                    <a:pt x="1503" y="1633"/>
                  </a:lnTo>
                  <a:lnTo>
                    <a:pt x="1519" y="1599"/>
                  </a:lnTo>
                  <a:lnTo>
                    <a:pt x="1514" y="1570"/>
                  </a:lnTo>
                  <a:lnTo>
                    <a:pt x="1569" y="1589"/>
                  </a:lnTo>
                  <a:lnTo>
                    <a:pt x="1605" y="1587"/>
                  </a:lnTo>
                  <a:lnTo>
                    <a:pt x="1651" y="1570"/>
                  </a:lnTo>
                  <a:lnTo>
                    <a:pt x="1691" y="1546"/>
                  </a:lnTo>
                  <a:lnTo>
                    <a:pt x="1710" y="1527"/>
                  </a:lnTo>
                  <a:lnTo>
                    <a:pt x="1729" y="1503"/>
                  </a:lnTo>
                  <a:lnTo>
                    <a:pt x="1748" y="1449"/>
                  </a:lnTo>
                  <a:lnTo>
                    <a:pt x="1753" y="1401"/>
                  </a:lnTo>
                  <a:lnTo>
                    <a:pt x="1748" y="1363"/>
                  </a:lnTo>
                  <a:lnTo>
                    <a:pt x="1734" y="1363"/>
                  </a:lnTo>
                  <a:lnTo>
                    <a:pt x="1778" y="1351"/>
                  </a:lnTo>
                  <a:lnTo>
                    <a:pt x="1812" y="1342"/>
                  </a:lnTo>
                  <a:lnTo>
                    <a:pt x="1841" y="1324"/>
                  </a:lnTo>
                  <a:lnTo>
                    <a:pt x="1870" y="1292"/>
                  </a:lnTo>
                  <a:lnTo>
                    <a:pt x="1885" y="1262"/>
                  </a:lnTo>
                  <a:lnTo>
                    <a:pt x="1894" y="1233"/>
                  </a:lnTo>
                  <a:lnTo>
                    <a:pt x="1900" y="1178"/>
                  </a:lnTo>
                  <a:lnTo>
                    <a:pt x="1894" y="1135"/>
                  </a:lnTo>
                  <a:lnTo>
                    <a:pt x="1875" y="1082"/>
                  </a:lnTo>
                  <a:lnTo>
                    <a:pt x="1856" y="1063"/>
                  </a:lnTo>
                  <a:lnTo>
                    <a:pt x="1748" y="1072"/>
                  </a:lnTo>
                  <a:lnTo>
                    <a:pt x="1328" y="268"/>
                  </a:lnTo>
                  <a:close/>
                </a:path>
              </a:pathLst>
            </a:custGeom>
            <a:solidFill>
              <a:srgbClr val="FFBF7F"/>
            </a:solidFill>
            <a:ln w="9525">
              <a:noFill/>
              <a:round/>
              <a:headEnd/>
              <a:tailEnd/>
            </a:ln>
          </p:spPr>
          <p:txBody>
            <a:bodyPr/>
            <a:lstStyle/>
            <a:p>
              <a:endParaRPr lang="ko-KR" altLang="en-US"/>
            </a:p>
          </p:txBody>
        </p:sp>
        <p:grpSp>
          <p:nvGrpSpPr>
            <p:cNvPr id="4" name="Group 6"/>
            <p:cNvGrpSpPr>
              <a:grpSpLocks/>
            </p:cNvGrpSpPr>
            <p:nvPr/>
          </p:nvGrpSpPr>
          <p:grpSpPr bwMode="auto">
            <a:xfrm>
              <a:off x="2448" y="2255"/>
              <a:ext cx="326" cy="245"/>
              <a:chOff x="2448" y="2255"/>
              <a:chExt cx="326" cy="245"/>
            </a:xfrm>
          </p:grpSpPr>
          <p:sp>
            <p:nvSpPr>
              <p:cNvPr id="44" name="Freeform 7"/>
              <p:cNvSpPr>
                <a:spLocks/>
              </p:cNvSpPr>
              <p:nvPr/>
            </p:nvSpPr>
            <p:spPr bwMode="auto">
              <a:xfrm>
                <a:off x="2483" y="2255"/>
                <a:ext cx="291" cy="230"/>
              </a:xfrm>
              <a:custGeom>
                <a:avLst/>
                <a:gdLst>
                  <a:gd name="T0" fmla="*/ 0 w 873"/>
                  <a:gd name="T1" fmla="*/ 0 h 690"/>
                  <a:gd name="T2" fmla="*/ 0 w 873"/>
                  <a:gd name="T3" fmla="*/ 0 h 690"/>
                  <a:gd name="T4" fmla="*/ 0 w 873"/>
                  <a:gd name="T5" fmla="*/ 0 h 690"/>
                  <a:gd name="T6" fmla="*/ 0 w 873"/>
                  <a:gd name="T7" fmla="*/ 0 h 690"/>
                  <a:gd name="T8" fmla="*/ 0 w 873"/>
                  <a:gd name="T9" fmla="*/ 0 h 690"/>
                  <a:gd name="T10" fmla="*/ 0 w 873"/>
                  <a:gd name="T11" fmla="*/ 0 h 690"/>
                  <a:gd name="T12" fmla="*/ 0 w 873"/>
                  <a:gd name="T13" fmla="*/ 0 h 690"/>
                  <a:gd name="T14" fmla="*/ 0 w 873"/>
                  <a:gd name="T15" fmla="*/ 0 h 690"/>
                  <a:gd name="T16" fmla="*/ 0 w 873"/>
                  <a:gd name="T17" fmla="*/ 0 h 690"/>
                  <a:gd name="T18" fmla="*/ 0 w 873"/>
                  <a:gd name="T19" fmla="*/ 0 h 690"/>
                  <a:gd name="T20" fmla="*/ 0 w 873"/>
                  <a:gd name="T21" fmla="*/ 0 h 690"/>
                  <a:gd name="T22" fmla="*/ 0 w 873"/>
                  <a:gd name="T23" fmla="*/ 0 h 690"/>
                  <a:gd name="T24" fmla="*/ 0 w 873"/>
                  <a:gd name="T25" fmla="*/ 0 h 690"/>
                  <a:gd name="T26" fmla="*/ 0 w 873"/>
                  <a:gd name="T27" fmla="*/ 0 h 690"/>
                  <a:gd name="T28" fmla="*/ 0 w 873"/>
                  <a:gd name="T29" fmla="*/ 0 h 690"/>
                  <a:gd name="T30" fmla="*/ 0 w 873"/>
                  <a:gd name="T31" fmla="*/ 0 h 690"/>
                  <a:gd name="T32" fmla="*/ 0 w 873"/>
                  <a:gd name="T33" fmla="*/ 0 h 690"/>
                  <a:gd name="T34" fmla="*/ 0 w 873"/>
                  <a:gd name="T35" fmla="*/ 0 h 6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3"/>
                  <a:gd name="T55" fmla="*/ 0 h 690"/>
                  <a:gd name="T56" fmla="*/ 873 w 873"/>
                  <a:gd name="T57" fmla="*/ 690 h 6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3" h="690">
                    <a:moveTo>
                      <a:pt x="14" y="0"/>
                    </a:moveTo>
                    <a:lnTo>
                      <a:pt x="112" y="112"/>
                    </a:lnTo>
                    <a:lnTo>
                      <a:pt x="209" y="222"/>
                    </a:lnTo>
                    <a:lnTo>
                      <a:pt x="336" y="347"/>
                    </a:lnTo>
                    <a:lnTo>
                      <a:pt x="399" y="366"/>
                    </a:lnTo>
                    <a:lnTo>
                      <a:pt x="444" y="361"/>
                    </a:lnTo>
                    <a:lnTo>
                      <a:pt x="492" y="395"/>
                    </a:lnTo>
                    <a:lnTo>
                      <a:pt x="547" y="464"/>
                    </a:lnTo>
                    <a:lnTo>
                      <a:pt x="654" y="522"/>
                    </a:lnTo>
                    <a:lnTo>
                      <a:pt x="776" y="575"/>
                    </a:lnTo>
                    <a:lnTo>
                      <a:pt x="859" y="628"/>
                    </a:lnTo>
                    <a:lnTo>
                      <a:pt x="873" y="690"/>
                    </a:lnTo>
                    <a:lnTo>
                      <a:pt x="414" y="484"/>
                    </a:lnTo>
                    <a:lnTo>
                      <a:pt x="374" y="508"/>
                    </a:lnTo>
                    <a:lnTo>
                      <a:pt x="292" y="469"/>
                    </a:lnTo>
                    <a:lnTo>
                      <a:pt x="258" y="390"/>
                    </a:lnTo>
                    <a:lnTo>
                      <a:pt x="0" y="102"/>
                    </a:lnTo>
                    <a:lnTo>
                      <a:pt x="14" y="0"/>
                    </a:lnTo>
                    <a:close/>
                  </a:path>
                </a:pathLst>
              </a:custGeom>
              <a:solidFill>
                <a:srgbClr val="FF8000"/>
              </a:solidFill>
              <a:ln w="9525">
                <a:noFill/>
                <a:round/>
                <a:headEnd/>
                <a:tailEnd/>
              </a:ln>
            </p:spPr>
            <p:txBody>
              <a:bodyPr/>
              <a:lstStyle/>
              <a:p>
                <a:endParaRPr lang="ko-KR" altLang="en-US"/>
              </a:p>
            </p:txBody>
          </p:sp>
          <p:sp>
            <p:nvSpPr>
              <p:cNvPr id="45" name="Freeform 8"/>
              <p:cNvSpPr>
                <a:spLocks/>
              </p:cNvSpPr>
              <p:nvPr/>
            </p:nvSpPr>
            <p:spPr bwMode="auto">
              <a:xfrm>
                <a:off x="2448" y="2348"/>
                <a:ext cx="237" cy="152"/>
              </a:xfrm>
              <a:custGeom>
                <a:avLst/>
                <a:gdLst>
                  <a:gd name="T0" fmla="*/ 0 w 709"/>
                  <a:gd name="T1" fmla="*/ 0 h 456"/>
                  <a:gd name="T2" fmla="*/ 0 w 709"/>
                  <a:gd name="T3" fmla="*/ 0 h 456"/>
                  <a:gd name="T4" fmla="*/ 0 w 709"/>
                  <a:gd name="T5" fmla="*/ 0 h 456"/>
                  <a:gd name="T6" fmla="*/ 0 w 709"/>
                  <a:gd name="T7" fmla="*/ 0 h 456"/>
                  <a:gd name="T8" fmla="*/ 0 w 709"/>
                  <a:gd name="T9" fmla="*/ 0 h 456"/>
                  <a:gd name="T10" fmla="*/ 0 w 709"/>
                  <a:gd name="T11" fmla="*/ 0 h 456"/>
                  <a:gd name="T12" fmla="*/ 0 w 709"/>
                  <a:gd name="T13" fmla="*/ 0 h 456"/>
                  <a:gd name="T14" fmla="*/ 0 w 709"/>
                  <a:gd name="T15" fmla="*/ 0 h 456"/>
                  <a:gd name="T16" fmla="*/ 0 w 709"/>
                  <a:gd name="T17" fmla="*/ 0 h 456"/>
                  <a:gd name="T18" fmla="*/ 0 w 709"/>
                  <a:gd name="T19" fmla="*/ 0 h 456"/>
                  <a:gd name="T20" fmla="*/ 0 w 709"/>
                  <a:gd name="T21" fmla="*/ 0 h 456"/>
                  <a:gd name="T22" fmla="*/ 0 w 709"/>
                  <a:gd name="T23" fmla="*/ 0 h 456"/>
                  <a:gd name="T24" fmla="*/ 0 w 709"/>
                  <a:gd name="T25" fmla="*/ 0 h 456"/>
                  <a:gd name="T26" fmla="*/ 0 w 709"/>
                  <a:gd name="T27" fmla="*/ 0 h 456"/>
                  <a:gd name="T28" fmla="*/ 0 w 709"/>
                  <a:gd name="T29" fmla="*/ 0 h 456"/>
                  <a:gd name="T30" fmla="*/ 0 w 709"/>
                  <a:gd name="T31" fmla="*/ 0 h 456"/>
                  <a:gd name="T32" fmla="*/ 0 w 709"/>
                  <a:gd name="T33" fmla="*/ 0 h 456"/>
                  <a:gd name="T34" fmla="*/ 0 w 709"/>
                  <a:gd name="T35" fmla="*/ 0 h 4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09"/>
                  <a:gd name="T55" fmla="*/ 0 h 456"/>
                  <a:gd name="T56" fmla="*/ 709 w 709"/>
                  <a:gd name="T57" fmla="*/ 456 h 4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09" h="456">
                    <a:moveTo>
                      <a:pt x="62" y="0"/>
                    </a:moveTo>
                    <a:lnTo>
                      <a:pt x="98" y="38"/>
                    </a:lnTo>
                    <a:lnTo>
                      <a:pt x="137" y="86"/>
                    </a:lnTo>
                    <a:lnTo>
                      <a:pt x="196" y="133"/>
                    </a:lnTo>
                    <a:lnTo>
                      <a:pt x="255" y="167"/>
                    </a:lnTo>
                    <a:lnTo>
                      <a:pt x="308" y="191"/>
                    </a:lnTo>
                    <a:lnTo>
                      <a:pt x="377" y="225"/>
                    </a:lnTo>
                    <a:lnTo>
                      <a:pt x="445" y="249"/>
                    </a:lnTo>
                    <a:lnTo>
                      <a:pt x="518" y="258"/>
                    </a:lnTo>
                    <a:lnTo>
                      <a:pt x="543" y="278"/>
                    </a:lnTo>
                    <a:lnTo>
                      <a:pt x="567" y="321"/>
                    </a:lnTo>
                    <a:lnTo>
                      <a:pt x="603" y="348"/>
                    </a:lnTo>
                    <a:lnTo>
                      <a:pt x="640" y="367"/>
                    </a:lnTo>
                    <a:lnTo>
                      <a:pt x="673" y="393"/>
                    </a:lnTo>
                    <a:lnTo>
                      <a:pt x="698" y="418"/>
                    </a:lnTo>
                    <a:lnTo>
                      <a:pt x="709" y="456"/>
                    </a:lnTo>
                    <a:lnTo>
                      <a:pt x="0" y="98"/>
                    </a:lnTo>
                    <a:lnTo>
                      <a:pt x="62" y="0"/>
                    </a:lnTo>
                    <a:close/>
                  </a:path>
                </a:pathLst>
              </a:custGeom>
              <a:solidFill>
                <a:srgbClr val="FF8000"/>
              </a:solidFill>
              <a:ln w="9525">
                <a:noFill/>
                <a:round/>
                <a:headEnd/>
                <a:tailEnd/>
              </a:ln>
            </p:spPr>
            <p:txBody>
              <a:bodyPr/>
              <a:lstStyle/>
              <a:p>
                <a:endParaRPr lang="ko-KR" altLang="en-US"/>
              </a:p>
            </p:txBody>
          </p:sp>
        </p:grpSp>
        <p:sp>
          <p:nvSpPr>
            <p:cNvPr id="5" name="Freeform 9"/>
            <p:cNvSpPr>
              <a:spLocks/>
            </p:cNvSpPr>
            <p:nvPr/>
          </p:nvSpPr>
          <p:spPr bwMode="auto">
            <a:xfrm>
              <a:off x="2747" y="2236"/>
              <a:ext cx="314" cy="317"/>
            </a:xfrm>
            <a:custGeom>
              <a:avLst/>
              <a:gdLst>
                <a:gd name="T0" fmla="*/ 0 w 944"/>
                <a:gd name="T1" fmla="*/ 0 h 950"/>
                <a:gd name="T2" fmla="*/ 0 w 944"/>
                <a:gd name="T3" fmla="*/ 0 h 950"/>
                <a:gd name="T4" fmla="*/ 0 w 944"/>
                <a:gd name="T5" fmla="*/ 0 h 950"/>
                <a:gd name="T6" fmla="*/ 0 w 944"/>
                <a:gd name="T7" fmla="*/ 0 h 950"/>
                <a:gd name="T8" fmla="*/ 0 w 944"/>
                <a:gd name="T9" fmla="*/ 0 h 950"/>
                <a:gd name="T10" fmla="*/ 0 w 944"/>
                <a:gd name="T11" fmla="*/ 0 h 950"/>
                <a:gd name="T12" fmla="*/ 0 w 944"/>
                <a:gd name="T13" fmla="*/ 0 h 950"/>
                <a:gd name="T14" fmla="*/ 0 w 944"/>
                <a:gd name="T15" fmla="*/ 0 h 950"/>
                <a:gd name="T16" fmla="*/ 0 w 944"/>
                <a:gd name="T17" fmla="*/ 0 h 950"/>
                <a:gd name="T18" fmla="*/ 0 w 944"/>
                <a:gd name="T19" fmla="*/ 0 h 950"/>
                <a:gd name="T20" fmla="*/ 0 w 944"/>
                <a:gd name="T21" fmla="*/ 0 h 950"/>
                <a:gd name="T22" fmla="*/ 0 w 944"/>
                <a:gd name="T23" fmla="*/ 0 h 950"/>
                <a:gd name="T24" fmla="*/ 0 w 944"/>
                <a:gd name="T25" fmla="*/ 0 h 950"/>
                <a:gd name="T26" fmla="*/ 0 w 944"/>
                <a:gd name="T27" fmla="*/ 0 h 950"/>
                <a:gd name="T28" fmla="*/ 0 w 944"/>
                <a:gd name="T29" fmla="*/ 0 h 950"/>
                <a:gd name="T30" fmla="*/ 0 w 944"/>
                <a:gd name="T31" fmla="*/ 0 h 950"/>
                <a:gd name="T32" fmla="*/ 0 w 944"/>
                <a:gd name="T33" fmla="*/ 0 h 950"/>
                <a:gd name="T34" fmla="*/ 0 w 944"/>
                <a:gd name="T35" fmla="*/ 0 h 950"/>
                <a:gd name="T36" fmla="*/ 0 w 944"/>
                <a:gd name="T37" fmla="*/ 0 h 950"/>
                <a:gd name="T38" fmla="*/ 0 w 944"/>
                <a:gd name="T39" fmla="*/ 0 h 950"/>
                <a:gd name="T40" fmla="*/ 0 w 944"/>
                <a:gd name="T41" fmla="*/ 0 h 950"/>
                <a:gd name="T42" fmla="*/ 0 w 944"/>
                <a:gd name="T43" fmla="*/ 0 h 950"/>
                <a:gd name="T44" fmla="*/ 0 w 944"/>
                <a:gd name="T45" fmla="*/ 0 h 950"/>
                <a:gd name="T46" fmla="*/ 0 w 944"/>
                <a:gd name="T47" fmla="*/ 0 h 950"/>
                <a:gd name="T48" fmla="*/ 0 w 944"/>
                <a:gd name="T49" fmla="*/ 0 h 950"/>
                <a:gd name="T50" fmla="*/ 0 w 944"/>
                <a:gd name="T51" fmla="*/ 0 h 950"/>
                <a:gd name="T52" fmla="*/ 0 w 944"/>
                <a:gd name="T53" fmla="*/ 0 h 9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44"/>
                <a:gd name="T82" fmla="*/ 0 h 950"/>
                <a:gd name="T83" fmla="*/ 944 w 944"/>
                <a:gd name="T84" fmla="*/ 950 h 9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44" h="950">
                  <a:moveTo>
                    <a:pt x="273" y="0"/>
                  </a:moveTo>
                  <a:lnTo>
                    <a:pt x="228" y="198"/>
                  </a:lnTo>
                  <a:lnTo>
                    <a:pt x="136" y="366"/>
                  </a:lnTo>
                  <a:lnTo>
                    <a:pt x="126" y="385"/>
                  </a:lnTo>
                  <a:lnTo>
                    <a:pt x="73" y="471"/>
                  </a:lnTo>
                  <a:lnTo>
                    <a:pt x="0" y="839"/>
                  </a:lnTo>
                  <a:lnTo>
                    <a:pt x="414" y="950"/>
                  </a:lnTo>
                  <a:lnTo>
                    <a:pt x="531" y="883"/>
                  </a:lnTo>
                  <a:lnTo>
                    <a:pt x="555" y="777"/>
                  </a:lnTo>
                  <a:lnTo>
                    <a:pt x="678" y="844"/>
                  </a:lnTo>
                  <a:lnTo>
                    <a:pt x="746" y="811"/>
                  </a:lnTo>
                  <a:lnTo>
                    <a:pt x="774" y="766"/>
                  </a:lnTo>
                  <a:lnTo>
                    <a:pt x="791" y="731"/>
                  </a:lnTo>
                  <a:lnTo>
                    <a:pt x="795" y="699"/>
                  </a:lnTo>
                  <a:lnTo>
                    <a:pt x="795" y="641"/>
                  </a:lnTo>
                  <a:lnTo>
                    <a:pt x="791" y="608"/>
                  </a:lnTo>
                  <a:lnTo>
                    <a:pt x="844" y="598"/>
                  </a:lnTo>
                  <a:lnTo>
                    <a:pt x="869" y="587"/>
                  </a:lnTo>
                  <a:lnTo>
                    <a:pt x="897" y="565"/>
                  </a:lnTo>
                  <a:lnTo>
                    <a:pt x="931" y="539"/>
                  </a:lnTo>
                  <a:lnTo>
                    <a:pt x="944" y="492"/>
                  </a:lnTo>
                  <a:lnTo>
                    <a:pt x="941" y="439"/>
                  </a:lnTo>
                  <a:lnTo>
                    <a:pt x="932" y="390"/>
                  </a:lnTo>
                  <a:lnTo>
                    <a:pt x="892" y="322"/>
                  </a:lnTo>
                  <a:lnTo>
                    <a:pt x="864" y="298"/>
                  </a:lnTo>
                  <a:lnTo>
                    <a:pt x="399" y="4"/>
                  </a:lnTo>
                  <a:lnTo>
                    <a:pt x="273" y="0"/>
                  </a:lnTo>
                  <a:close/>
                </a:path>
              </a:pathLst>
            </a:custGeom>
            <a:solidFill>
              <a:srgbClr val="FFA040"/>
            </a:solidFill>
            <a:ln w="9525">
              <a:noFill/>
              <a:round/>
              <a:headEnd/>
              <a:tailEnd/>
            </a:ln>
          </p:spPr>
          <p:txBody>
            <a:bodyPr/>
            <a:lstStyle/>
            <a:p>
              <a:endParaRPr lang="ko-KR" altLang="en-US"/>
            </a:p>
          </p:txBody>
        </p:sp>
        <p:sp>
          <p:nvSpPr>
            <p:cNvPr id="6" name="Freeform 10"/>
            <p:cNvSpPr>
              <a:spLocks/>
            </p:cNvSpPr>
            <p:nvPr/>
          </p:nvSpPr>
          <p:spPr bwMode="auto">
            <a:xfrm>
              <a:off x="2511" y="2145"/>
              <a:ext cx="223" cy="186"/>
            </a:xfrm>
            <a:custGeom>
              <a:avLst/>
              <a:gdLst>
                <a:gd name="T0" fmla="*/ 0 w 670"/>
                <a:gd name="T1" fmla="*/ 0 h 558"/>
                <a:gd name="T2" fmla="*/ 0 w 670"/>
                <a:gd name="T3" fmla="*/ 0 h 558"/>
                <a:gd name="T4" fmla="*/ 0 w 670"/>
                <a:gd name="T5" fmla="*/ 0 h 558"/>
                <a:gd name="T6" fmla="*/ 0 w 670"/>
                <a:gd name="T7" fmla="*/ 0 h 558"/>
                <a:gd name="T8" fmla="*/ 0 w 670"/>
                <a:gd name="T9" fmla="*/ 0 h 558"/>
                <a:gd name="T10" fmla="*/ 0 w 670"/>
                <a:gd name="T11" fmla="*/ 0 h 558"/>
                <a:gd name="T12" fmla="*/ 0 w 670"/>
                <a:gd name="T13" fmla="*/ 0 h 558"/>
                <a:gd name="T14" fmla="*/ 0 w 670"/>
                <a:gd name="T15" fmla="*/ 0 h 558"/>
                <a:gd name="T16" fmla="*/ 0 w 670"/>
                <a:gd name="T17" fmla="*/ 0 h 558"/>
                <a:gd name="T18" fmla="*/ 0 w 670"/>
                <a:gd name="T19" fmla="*/ 0 h 558"/>
                <a:gd name="T20" fmla="*/ 0 w 670"/>
                <a:gd name="T21" fmla="*/ 0 h 558"/>
                <a:gd name="T22" fmla="*/ 0 w 670"/>
                <a:gd name="T23" fmla="*/ 0 h 558"/>
                <a:gd name="T24" fmla="*/ 0 w 670"/>
                <a:gd name="T25" fmla="*/ 0 h 558"/>
                <a:gd name="T26" fmla="*/ 0 w 670"/>
                <a:gd name="T27" fmla="*/ 0 h 558"/>
                <a:gd name="T28" fmla="*/ 0 w 670"/>
                <a:gd name="T29" fmla="*/ 0 h 558"/>
                <a:gd name="T30" fmla="*/ 0 w 670"/>
                <a:gd name="T31" fmla="*/ 0 h 558"/>
                <a:gd name="T32" fmla="*/ 0 w 670"/>
                <a:gd name="T33" fmla="*/ 0 h 558"/>
                <a:gd name="T34" fmla="*/ 0 w 670"/>
                <a:gd name="T35" fmla="*/ 0 h 558"/>
                <a:gd name="T36" fmla="*/ 0 w 670"/>
                <a:gd name="T37" fmla="*/ 0 h 558"/>
                <a:gd name="T38" fmla="*/ 0 w 670"/>
                <a:gd name="T39" fmla="*/ 0 h 558"/>
                <a:gd name="T40" fmla="*/ 0 w 670"/>
                <a:gd name="T41" fmla="*/ 0 h 558"/>
                <a:gd name="T42" fmla="*/ 0 w 670"/>
                <a:gd name="T43" fmla="*/ 0 h 558"/>
                <a:gd name="T44" fmla="*/ 0 w 670"/>
                <a:gd name="T45" fmla="*/ 0 h 558"/>
                <a:gd name="T46" fmla="*/ 0 w 670"/>
                <a:gd name="T47" fmla="*/ 0 h 558"/>
                <a:gd name="T48" fmla="*/ 0 w 670"/>
                <a:gd name="T49" fmla="*/ 0 h 558"/>
                <a:gd name="T50" fmla="*/ 0 w 670"/>
                <a:gd name="T51" fmla="*/ 0 h 558"/>
                <a:gd name="T52" fmla="*/ 0 w 670"/>
                <a:gd name="T53" fmla="*/ 0 h 558"/>
                <a:gd name="T54" fmla="*/ 0 w 670"/>
                <a:gd name="T55" fmla="*/ 0 h 558"/>
                <a:gd name="T56" fmla="*/ 0 w 670"/>
                <a:gd name="T57" fmla="*/ 0 h 558"/>
                <a:gd name="T58" fmla="*/ 0 w 670"/>
                <a:gd name="T59" fmla="*/ 0 h 558"/>
                <a:gd name="T60" fmla="*/ 0 w 670"/>
                <a:gd name="T61" fmla="*/ 0 h 558"/>
                <a:gd name="T62" fmla="*/ 0 w 670"/>
                <a:gd name="T63" fmla="*/ 0 h 558"/>
                <a:gd name="T64" fmla="*/ 0 w 670"/>
                <a:gd name="T65" fmla="*/ 0 h 558"/>
                <a:gd name="T66" fmla="*/ 0 w 670"/>
                <a:gd name="T67" fmla="*/ 0 h 558"/>
                <a:gd name="T68" fmla="*/ 0 w 670"/>
                <a:gd name="T69" fmla="*/ 0 h 558"/>
                <a:gd name="T70" fmla="*/ 0 w 670"/>
                <a:gd name="T71" fmla="*/ 0 h 558"/>
                <a:gd name="T72" fmla="*/ 0 w 670"/>
                <a:gd name="T73" fmla="*/ 0 h 558"/>
                <a:gd name="T74" fmla="*/ 0 w 670"/>
                <a:gd name="T75" fmla="*/ 0 h 558"/>
                <a:gd name="T76" fmla="*/ 0 w 670"/>
                <a:gd name="T77" fmla="*/ 0 h 558"/>
                <a:gd name="T78" fmla="*/ 0 w 670"/>
                <a:gd name="T79" fmla="*/ 0 h 558"/>
                <a:gd name="T80" fmla="*/ 0 w 670"/>
                <a:gd name="T81" fmla="*/ 0 h 558"/>
                <a:gd name="T82" fmla="*/ 0 w 670"/>
                <a:gd name="T83" fmla="*/ 0 h 558"/>
                <a:gd name="T84" fmla="*/ 0 w 670"/>
                <a:gd name="T85" fmla="*/ 0 h 558"/>
                <a:gd name="T86" fmla="*/ 0 w 670"/>
                <a:gd name="T87" fmla="*/ 0 h 5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0"/>
                <a:gd name="T133" fmla="*/ 0 h 558"/>
                <a:gd name="T134" fmla="*/ 670 w 670"/>
                <a:gd name="T135" fmla="*/ 558 h 5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0" h="558">
                  <a:moveTo>
                    <a:pt x="654" y="115"/>
                  </a:moveTo>
                  <a:lnTo>
                    <a:pt x="586" y="67"/>
                  </a:lnTo>
                  <a:lnTo>
                    <a:pt x="499" y="14"/>
                  </a:lnTo>
                  <a:lnTo>
                    <a:pt x="445" y="2"/>
                  </a:lnTo>
                  <a:lnTo>
                    <a:pt x="406" y="0"/>
                  </a:lnTo>
                  <a:lnTo>
                    <a:pt x="363" y="14"/>
                  </a:lnTo>
                  <a:lnTo>
                    <a:pt x="312" y="33"/>
                  </a:lnTo>
                  <a:lnTo>
                    <a:pt x="239" y="72"/>
                  </a:lnTo>
                  <a:lnTo>
                    <a:pt x="181" y="101"/>
                  </a:lnTo>
                  <a:lnTo>
                    <a:pt x="124" y="123"/>
                  </a:lnTo>
                  <a:lnTo>
                    <a:pt x="74" y="144"/>
                  </a:lnTo>
                  <a:lnTo>
                    <a:pt x="30" y="173"/>
                  </a:lnTo>
                  <a:lnTo>
                    <a:pt x="6" y="240"/>
                  </a:lnTo>
                  <a:lnTo>
                    <a:pt x="0" y="299"/>
                  </a:lnTo>
                  <a:lnTo>
                    <a:pt x="47" y="350"/>
                  </a:lnTo>
                  <a:lnTo>
                    <a:pt x="93" y="399"/>
                  </a:lnTo>
                  <a:lnTo>
                    <a:pt x="152" y="448"/>
                  </a:lnTo>
                  <a:lnTo>
                    <a:pt x="212" y="488"/>
                  </a:lnTo>
                  <a:lnTo>
                    <a:pt x="293" y="529"/>
                  </a:lnTo>
                  <a:lnTo>
                    <a:pt x="409" y="558"/>
                  </a:lnTo>
                  <a:lnTo>
                    <a:pt x="480" y="558"/>
                  </a:lnTo>
                  <a:lnTo>
                    <a:pt x="532" y="553"/>
                  </a:lnTo>
                  <a:lnTo>
                    <a:pt x="548" y="529"/>
                  </a:lnTo>
                  <a:lnTo>
                    <a:pt x="538" y="510"/>
                  </a:lnTo>
                  <a:lnTo>
                    <a:pt x="484" y="505"/>
                  </a:lnTo>
                  <a:lnTo>
                    <a:pt x="400" y="505"/>
                  </a:lnTo>
                  <a:lnTo>
                    <a:pt x="322" y="481"/>
                  </a:lnTo>
                  <a:lnTo>
                    <a:pt x="225" y="457"/>
                  </a:lnTo>
                  <a:lnTo>
                    <a:pt x="161" y="414"/>
                  </a:lnTo>
                  <a:lnTo>
                    <a:pt x="141" y="390"/>
                  </a:lnTo>
                  <a:lnTo>
                    <a:pt x="147" y="371"/>
                  </a:lnTo>
                  <a:lnTo>
                    <a:pt x="176" y="361"/>
                  </a:lnTo>
                  <a:lnTo>
                    <a:pt x="230" y="361"/>
                  </a:lnTo>
                  <a:lnTo>
                    <a:pt x="303" y="371"/>
                  </a:lnTo>
                  <a:lnTo>
                    <a:pt x="406" y="399"/>
                  </a:lnTo>
                  <a:lnTo>
                    <a:pt x="484" y="404"/>
                  </a:lnTo>
                  <a:lnTo>
                    <a:pt x="529" y="399"/>
                  </a:lnTo>
                  <a:lnTo>
                    <a:pt x="567" y="380"/>
                  </a:lnTo>
                  <a:lnTo>
                    <a:pt x="595" y="344"/>
                  </a:lnTo>
                  <a:lnTo>
                    <a:pt x="616" y="307"/>
                  </a:lnTo>
                  <a:lnTo>
                    <a:pt x="611" y="245"/>
                  </a:lnTo>
                  <a:lnTo>
                    <a:pt x="650" y="197"/>
                  </a:lnTo>
                  <a:lnTo>
                    <a:pt x="670" y="149"/>
                  </a:lnTo>
                  <a:lnTo>
                    <a:pt x="654" y="115"/>
                  </a:lnTo>
                  <a:close/>
                </a:path>
              </a:pathLst>
            </a:custGeom>
            <a:solidFill>
              <a:srgbClr val="FFA040"/>
            </a:solidFill>
            <a:ln w="9525">
              <a:noFill/>
              <a:round/>
              <a:headEnd/>
              <a:tailEnd/>
            </a:ln>
          </p:spPr>
          <p:txBody>
            <a:bodyPr/>
            <a:lstStyle/>
            <a:p>
              <a:endParaRPr lang="ko-KR" altLang="en-US"/>
            </a:p>
          </p:txBody>
        </p:sp>
        <p:sp>
          <p:nvSpPr>
            <p:cNvPr id="7" name="Freeform 11"/>
            <p:cNvSpPr>
              <a:spLocks/>
            </p:cNvSpPr>
            <p:nvPr/>
          </p:nvSpPr>
          <p:spPr bwMode="auto">
            <a:xfrm>
              <a:off x="2744" y="2062"/>
              <a:ext cx="136" cy="75"/>
            </a:xfrm>
            <a:custGeom>
              <a:avLst/>
              <a:gdLst>
                <a:gd name="T0" fmla="*/ 0 w 409"/>
                <a:gd name="T1" fmla="*/ 0 h 224"/>
                <a:gd name="T2" fmla="*/ 0 w 409"/>
                <a:gd name="T3" fmla="*/ 0 h 224"/>
                <a:gd name="T4" fmla="*/ 0 w 409"/>
                <a:gd name="T5" fmla="*/ 0 h 224"/>
                <a:gd name="T6" fmla="*/ 0 w 409"/>
                <a:gd name="T7" fmla="*/ 0 h 224"/>
                <a:gd name="T8" fmla="*/ 0 w 409"/>
                <a:gd name="T9" fmla="*/ 0 h 224"/>
                <a:gd name="T10" fmla="*/ 0 w 409"/>
                <a:gd name="T11" fmla="*/ 0 h 224"/>
                <a:gd name="T12" fmla="*/ 0 w 409"/>
                <a:gd name="T13" fmla="*/ 0 h 224"/>
                <a:gd name="T14" fmla="*/ 0 w 409"/>
                <a:gd name="T15" fmla="*/ 0 h 224"/>
                <a:gd name="T16" fmla="*/ 0 w 409"/>
                <a:gd name="T17" fmla="*/ 0 h 224"/>
                <a:gd name="T18" fmla="*/ 0 w 409"/>
                <a:gd name="T19" fmla="*/ 0 h 224"/>
                <a:gd name="T20" fmla="*/ 0 w 409"/>
                <a:gd name="T21" fmla="*/ 0 h 224"/>
                <a:gd name="T22" fmla="*/ 0 w 409"/>
                <a:gd name="T23" fmla="*/ 0 h 224"/>
                <a:gd name="T24" fmla="*/ 0 w 409"/>
                <a:gd name="T25" fmla="*/ 0 h 224"/>
                <a:gd name="T26" fmla="*/ 0 w 409"/>
                <a:gd name="T27" fmla="*/ 0 h 224"/>
                <a:gd name="T28" fmla="*/ 0 w 409"/>
                <a:gd name="T29" fmla="*/ 0 h 224"/>
                <a:gd name="T30" fmla="*/ 0 w 409"/>
                <a:gd name="T31" fmla="*/ 0 h 224"/>
                <a:gd name="T32" fmla="*/ 0 w 409"/>
                <a:gd name="T33" fmla="*/ 0 h 224"/>
                <a:gd name="T34" fmla="*/ 0 w 409"/>
                <a:gd name="T35" fmla="*/ 0 h 224"/>
                <a:gd name="T36" fmla="*/ 0 w 409"/>
                <a:gd name="T37" fmla="*/ 0 h 224"/>
                <a:gd name="T38" fmla="*/ 0 w 409"/>
                <a:gd name="T39" fmla="*/ 0 h 224"/>
                <a:gd name="T40" fmla="*/ 0 w 409"/>
                <a:gd name="T41" fmla="*/ 0 h 224"/>
                <a:gd name="T42" fmla="*/ 0 w 409"/>
                <a:gd name="T43" fmla="*/ 0 h 224"/>
                <a:gd name="T44" fmla="*/ 0 w 409"/>
                <a:gd name="T45" fmla="*/ 0 h 224"/>
                <a:gd name="T46" fmla="*/ 0 w 409"/>
                <a:gd name="T47" fmla="*/ 0 h 224"/>
                <a:gd name="T48" fmla="*/ 0 w 409"/>
                <a:gd name="T49" fmla="*/ 0 h 224"/>
                <a:gd name="T50" fmla="*/ 0 w 409"/>
                <a:gd name="T51" fmla="*/ 0 h 224"/>
                <a:gd name="T52" fmla="*/ 0 w 409"/>
                <a:gd name="T53" fmla="*/ 0 h 224"/>
                <a:gd name="T54" fmla="*/ 0 w 409"/>
                <a:gd name="T55" fmla="*/ 0 h 224"/>
                <a:gd name="T56" fmla="*/ 0 w 409"/>
                <a:gd name="T57" fmla="*/ 0 h 224"/>
                <a:gd name="T58" fmla="*/ 0 w 409"/>
                <a:gd name="T59" fmla="*/ 0 h 224"/>
                <a:gd name="T60" fmla="*/ 0 w 409"/>
                <a:gd name="T61" fmla="*/ 0 h 224"/>
                <a:gd name="T62" fmla="*/ 0 w 409"/>
                <a:gd name="T63" fmla="*/ 0 h 224"/>
                <a:gd name="T64" fmla="*/ 0 w 409"/>
                <a:gd name="T65" fmla="*/ 0 h 224"/>
                <a:gd name="T66" fmla="*/ 0 w 409"/>
                <a:gd name="T67" fmla="*/ 0 h 224"/>
                <a:gd name="T68" fmla="*/ 0 w 409"/>
                <a:gd name="T69" fmla="*/ 0 h 224"/>
                <a:gd name="T70" fmla="*/ 0 w 409"/>
                <a:gd name="T71" fmla="*/ 0 h 2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9"/>
                <a:gd name="T109" fmla="*/ 0 h 224"/>
                <a:gd name="T110" fmla="*/ 409 w 409"/>
                <a:gd name="T111" fmla="*/ 224 h 2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9" h="224">
                  <a:moveTo>
                    <a:pt x="404" y="0"/>
                  </a:moveTo>
                  <a:lnTo>
                    <a:pt x="341" y="16"/>
                  </a:lnTo>
                  <a:lnTo>
                    <a:pt x="306" y="19"/>
                  </a:lnTo>
                  <a:lnTo>
                    <a:pt x="263" y="15"/>
                  </a:lnTo>
                  <a:lnTo>
                    <a:pt x="249" y="7"/>
                  </a:lnTo>
                  <a:lnTo>
                    <a:pt x="231" y="7"/>
                  </a:lnTo>
                  <a:lnTo>
                    <a:pt x="209" y="16"/>
                  </a:lnTo>
                  <a:lnTo>
                    <a:pt x="190" y="19"/>
                  </a:lnTo>
                  <a:lnTo>
                    <a:pt x="177" y="15"/>
                  </a:lnTo>
                  <a:lnTo>
                    <a:pt x="160" y="7"/>
                  </a:lnTo>
                  <a:lnTo>
                    <a:pt x="144" y="7"/>
                  </a:lnTo>
                  <a:lnTo>
                    <a:pt x="128" y="10"/>
                  </a:lnTo>
                  <a:lnTo>
                    <a:pt x="119" y="21"/>
                  </a:lnTo>
                  <a:lnTo>
                    <a:pt x="106" y="34"/>
                  </a:lnTo>
                  <a:lnTo>
                    <a:pt x="87" y="34"/>
                  </a:lnTo>
                  <a:lnTo>
                    <a:pt x="63" y="34"/>
                  </a:lnTo>
                  <a:lnTo>
                    <a:pt x="46" y="39"/>
                  </a:lnTo>
                  <a:lnTo>
                    <a:pt x="27" y="50"/>
                  </a:lnTo>
                  <a:lnTo>
                    <a:pt x="9" y="77"/>
                  </a:lnTo>
                  <a:lnTo>
                    <a:pt x="0" y="101"/>
                  </a:lnTo>
                  <a:lnTo>
                    <a:pt x="6" y="120"/>
                  </a:lnTo>
                  <a:lnTo>
                    <a:pt x="24" y="138"/>
                  </a:lnTo>
                  <a:lnTo>
                    <a:pt x="58" y="142"/>
                  </a:lnTo>
                  <a:lnTo>
                    <a:pt x="76" y="149"/>
                  </a:lnTo>
                  <a:lnTo>
                    <a:pt x="85" y="164"/>
                  </a:lnTo>
                  <a:lnTo>
                    <a:pt x="76" y="178"/>
                  </a:lnTo>
                  <a:lnTo>
                    <a:pt x="71" y="183"/>
                  </a:lnTo>
                  <a:lnTo>
                    <a:pt x="71" y="195"/>
                  </a:lnTo>
                  <a:lnTo>
                    <a:pt x="77" y="205"/>
                  </a:lnTo>
                  <a:lnTo>
                    <a:pt x="90" y="221"/>
                  </a:lnTo>
                  <a:lnTo>
                    <a:pt x="144" y="224"/>
                  </a:lnTo>
                  <a:lnTo>
                    <a:pt x="274" y="80"/>
                  </a:lnTo>
                  <a:lnTo>
                    <a:pt x="397" y="63"/>
                  </a:lnTo>
                  <a:lnTo>
                    <a:pt x="409" y="50"/>
                  </a:lnTo>
                  <a:lnTo>
                    <a:pt x="409" y="16"/>
                  </a:lnTo>
                  <a:lnTo>
                    <a:pt x="404" y="0"/>
                  </a:lnTo>
                  <a:close/>
                </a:path>
              </a:pathLst>
            </a:custGeom>
            <a:solidFill>
              <a:srgbClr val="BF3F00"/>
            </a:solidFill>
            <a:ln w="9525">
              <a:noFill/>
              <a:round/>
              <a:headEnd/>
              <a:tailEnd/>
            </a:ln>
          </p:spPr>
          <p:txBody>
            <a:bodyPr/>
            <a:lstStyle/>
            <a:p>
              <a:endParaRPr lang="ko-KR" altLang="en-US"/>
            </a:p>
          </p:txBody>
        </p:sp>
        <p:sp>
          <p:nvSpPr>
            <p:cNvPr id="8" name="Freeform 12"/>
            <p:cNvSpPr>
              <a:spLocks/>
            </p:cNvSpPr>
            <p:nvPr/>
          </p:nvSpPr>
          <p:spPr bwMode="auto">
            <a:xfrm>
              <a:off x="2506" y="2005"/>
              <a:ext cx="373" cy="172"/>
            </a:xfrm>
            <a:custGeom>
              <a:avLst/>
              <a:gdLst>
                <a:gd name="T0" fmla="*/ 0 w 1119"/>
                <a:gd name="T1" fmla="*/ 0 h 515"/>
                <a:gd name="T2" fmla="*/ 0 w 1119"/>
                <a:gd name="T3" fmla="*/ 0 h 515"/>
                <a:gd name="T4" fmla="*/ 0 w 1119"/>
                <a:gd name="T5" fmla="*/ 0 h 515"/>
                <a:gd name="T6" fmla="*/ 0 w 1119"/>
                <a:gd name="T7" fmla="*/ 0 h 515"/>
                <a:gd name="T8" fmla="*/ 0 w 1119"/>
                <a:gd name="T9" fmla="*/ 0 h 515"/>
                <a:gd name="T10" fmla="*/ 0 w 1119"/>
                <a:gd name="T11" fmla="*/ 0 h 515"/>
                <a:gd name="T12" fmla="*/ 0 w 1119"/>
                <a:gd name="T13" fmla="*/ 0 h 515"/>
                <a:gd name="T14" fmla="*/ 0 w 1119"/>
                <a:gd name="T15" fmla="*/ 0 h 515"/>
                <a:gd name="T16" fmla="*/ 0 w 1119"/>
                <a:gd name="T17" fmla="*/ 0 h 515"/>
                <a:gd name="T18" fmla="*/ 0 w 1119"/>
                <a:gd name="T19" fmla="*/ 0 h 515"/>
                <a:gd name="T20" fmla="*/ 0 w 1119"/>
                <a:gd name="T21" fmla="*/ 0 h 515"/>
                <a:gd name="T22" fmla="*/ 0 w 1119"/>
                <a:gd name="T23" fmla="*/ 0 h 515"/>
                <a:gd name="T24" fmla="*/ 0 w 1119"/>
                <a:gd name="T25" fmla="*/ 0 h 515"/>
                <a:gd name="T26" fmla="*/ 0 w 1119"/>
                <a:gd name="T27" fmla="*/ 0 h 515"/>
                <a:gd name="T28" fmla="*/ 0 w 1119"/>
                <a:gd name="T29" fmla="*/ 0 h 515"/>
                <a:gd name="T30" fmla="*/ 0 w 1119"/>
                <a:gd name="T31" fmla="*/ 0 h 515"/>
                <a:gd name="T32" fmla="*/ 0 w 1119"/>
                <a:gd name="T33" fmla="*/ 0 h 515"/>
                <a:gd name="T34" fmla="*/ 0 w 1119"/>
                <a:gd name="T35" fmla="*/ 0 h 515"/>
                <a:gd name="T36" fmla="*/ 0 w 1119"/>
                <a:gd name="T37" fmla="*/ 0 h 515"/>
                <a:gd name="T38" fmla="*/ 0 w 1119"/>
                <a:gd name="T39" fmla="*/ 0 h 515"/>
                <a:gd name="T40" fmla="*/ 0 w 1119"/>
                <a:gd name="T41" fmla="*/ 0 h 515"/>
                <a:gd name="T42" fmla="*/ 0 w 1119"/>
                <a:gd name="T43" fmla="*/ 0 h 515"/>
                <a:gd name="T44" fmla="*/ 0 w 1119"/>
                <a:gd name="T45" fmla="*/ 0 h 515"/>
                <a:gd name="T46" fmla="*/ 0 w 1119"/>
                <a:gd name="T47" fmla="*/ 0 h 515"/>
                <a:gd name="T48" fmla="*/ 0 w 1119"/>
                <a:gd name="T49" fmla="*/ 0 h 515"/>
                <a:gd name="T50" fmla="*/ 0 w 1119"/>
                <a:gd name="T51" fmla="*/ 0 h 515"/>
                <a:gd name="T52" fmla="*/ 0 w 1119"/>
                <a:gd name="T53" fmla="*/ 0 h 515"/>
                <a:gd name="T54" fmla="*/ 0 w 1119"/>
                <a:gd name="T55" fmla="*/ 0 h 515"/>
                <a:gd name="T56" fmla="*/ 0 w 1119"/>
                <a:gd name="T57" fmla="*/ 0 h 515"/>
                <a:gd name="T58" fmla="*/ 0 w 1119"/>
                <a:gd name="T59" fmla="*/ 0 h 515"/>
                <a:gd name="T60" fmla="*/ 0 w 1119"/>
                <a:gd name="T61" fmla="*/ 0 h 515"/>
                <a:gd name="T62" fmla="*/ 0 w 1119"/>
                <a:gd name="T63" fmla="*/ 0 h 515"/>
                <a:gd name="T64" fmla="*/ 0 w 1119"/>
                <a:gd name="T65" fmla="*/ 0 h 515"/>
                <a:gd name="T66" fmla="*/ 0 w 1119"/>
                <a:gd name="T67" fmla="*/ 0 h 515"/>
                <a:gd name="T68" fmla="*/ 0 w 1119"/>
                <a:gd name="T69" fmla="*/ 0 h 515"/>
                <a:gd name="T70" fmla="*/ 0 w 1119"/>
                <a:gd name="T71" fmla="*/ 0 h 515"/>
                <a:gd name="T72" fmla="*/ 0 w 1119"/>
                <a:gd name="T73" fmla="*/ 0 h 515"/>
                <a:gd name="T74" fmla="*/ 0 w 1119"/>
                <a:gd name="T75" fmla="*/ 0 h 515"/>
                <a:gd name="T76" fmla="*/ 0 w 1119"/>
                <a:gd name="T77" fmla="*/ 0 h 51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19"/>
                <a:gd name="T118" fmla="*/ 0 h 515"/>
                <a:gd name="T119" fmla="*/ 1119 w 1119"/>
                <a:gd name="T120" fmla="*/ 515 h 51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19" h="515">
                  <a:moveTo>
                    <a:pt x="1119" y="133"/>
                  </a:moveTo>
                  <a:lnTo>
                    <a:pt x="1119" y="101"/>
                  </a:lnTo>
                  <a:lnTo>
                    <a:pt x="1110" y="74"/>
                  </a:lnTo>
                  <a:lnTo>
                    <a:pt x="1087" y="41"/>
                  </a:lnTo>
                  <a:lnTo>
                    <a:pt x="1072" y="25"/>
                  </a:lnTo>
                  <a:lnTo>
                    <a:pt x="1049" y="11"/>
                  </a:lnTo>
                  <a:lnTo>
                    <a:pt x="1025" y="1"/>
                  </a:lnTo>
                  <a:lnTo>
                    <a:pt x="932" y="0"/>
                  </a:lnTo>
                  <a:lnTo>
                    <a:pt x="803" y="6"/>
                  </a:lnTo>
                  <a:lnTo>
                    <a:pt x="762" y="7"/>
                  </a:lnTo>
                  <a:lnTo>
                    <a:pt x="719" y="14"/>
                  </a:lnTo>
                  <a:lnTo>
                    <a:pt x="700" y="21"/>
                  </a:lnTo>
                  <a:lnTo>
                    <a:pt x="689" y="36"/>
                  </a:lnTo>
                  <a:lnTo>
                    <a:pt x="678" y="63"/>
                  </a:lnTo>
                  <a:lnTo>
                    <a:pt x="684" y="87"/>
                  </a:lnTo>
                  <a:lnTo>
                    <a:pt x="676" y="119"/>
                  </a:lnTo>
                  <a:lnTo>
                    <a:pt x="646" y="138"/>
                  </a:lnTo>
                  <a:lnTo>
                    <a:pt x="505" y="207"/>
                  </a:lnTo>
                  <a:lnTo>
                    <a:pt x="394" y="253"/>
                  </a:lnTo>
                  <a:lnTo>
                    <a:pt x="355" y="274"/>
                  </a:lnTo>
                  <a:lnTo>
                    <a:pt x="344" y="292"/>
                  </a:lnTo>
                  <a:lnTo>
                    <a:pt x="344" y="301"/>
                  </a:lnTo>
                  <a:lnTo>
                    <a:pt x="329" y="311"/>
                  </a:lnTo>
                  <a:lnTo>
                    <a:pt x="239" y="343"/>
                  </a:lnTo>
                  <a:lnTo>
                    <a:pt x="148" y="381"/>
                  </a:lnTo>
                  <a:lnTo>
                    <a:pt x="122" y="395"/>
                  </a:lnTo>
                  <a:lnTo>
                    <a:pt x="99" y="417"/>
                  </a:lnTo>
                  <a:lnTo>
                    <a:pt x="80" y="421"/>
                  </a:lnTo>
                  <a:lnTo>
                    <a:pt x="68" y="421"/>
                  </a:lnTo>
                  <a:lnTo>
                    <a:pt x="55" y="424"/>
                  </a:lnTo>
                  <a:lnTo>
                    <a:pt x="22" y="439"/>
                  </a:lnTo>
                  <a:lnTo>
                    <a:pt x="0" y="515"/>
                  </a:lnTo>
                  <a:lnTo>
                    <a:pt x="93" y="479"/>
                  </a:lnTo>
                  <a:lnTo>
                    <a:pt x="193" y="448"/>
                  </a:lnTo>
                  <a:lnTo>
                    <a:pt x="296" y="410"/>
                  </a:lnTo>
                  <a:lnTo>
                    <a:pt x="363" y="378"/>
                  </a:lnTo>
                  <a:lnTo>
                    <a:pt x="390" y="376"/>
                  </a:lnTo>
                  <a:lnTo>
                    <a:pt x="412" y="376"/>
                  </a:lnTo>
                  <a:lnTo>
                    <a:pt x="431" y="386"/>
                  </a:lnTo>
                  <a:lnTo>
                    <a:pt x="461" y="402"/>
                  </a:lnTo>
                  <a:lnTo>
                    <a:pt x="540" y="439"/>
                  </a:lnTo>
                  <a:lnTo>
                    <a:pt x="622" y="479"/>
                  </a:lnTo>
                  <a:lnTo>
                    <a:pt x="659" y="506"/>
                  </a:lnTo>
                  <a:lnTo>
                    <a:pt x="684" y="514"/>
                  </a:lnTo>
                  <a:lnTo>
                    <a:pt x="705" y="514"/>
                  </a:lnTo>
                  <a:lnTo>
                    <a:pt x="719" y="482"/>
                  </a:lnTo>
                  <a:lnTo>
                    <a:pt x="676" y="455"/>
                  </a:lnTo>
                  <a:lnTo>
                    <a:pt x="605" y="424"/>
                  </a:lnTo>
                  <a:lnTo>
                    <a:pt x="544" y="388"/>
                  </a:lnTo>
                  <a:lnTo>
                    <a:pt x="470" y="347"/>
                  </a:lnTo>
                  <a:lnTo>
                    <a:pt x="461" y="328"/>
                  </a:lnTo>
                  <a:lnTo>
                    <a:pt x="466" y="320"/>
                  </a:lnTo>
                  <a:lnTo>
                    <a:pt x="481" y="311"/>
                  </a:lnTo>
                  <a:lnTo>
                    <a:pt x="513" y="309"/>
                  </a:lnTo>
                  <a:lnTo>
                    <a:pt x="535" y="304"/>
                  </a:lnTo>
                  <a:lnTo>
                    <a:pt x="568" y="282"/>
                  </a:lnTo>
                  <a:lnTo>
                    <a:pt x="603" y="258"/>
                  </a:lnTo>
                  <a:lnTo>
                    <a:pt x="657" y="229"/>
                  </a:lnTo>
                  <a:lnTo>
                    <a:pt x="698" y="183"/>
                  </a:lnTo>
                  <a:lnTo>
                    <a:pt x="719" y="172"/>
                  </a:lnTo>
                  <a:lnTo>
                    <a:pt x="740" y="172"/>
                  </a:lnTo>
                  <a:lnTo>
                    <a:pt x="771" y="186"/>
                  </a:lnTo>
                  <a:lnTo>
                    <a:pt x="795" y="191"/>
                  </a:lnTo>
                  <a:lnTo>
                    <a:pt x="822" y="188"/>
                  </a:lnTo>
                  <a:lnTo>
                    <a:pt x="840" y="173"/>
                  </a:lnTo>
                  <a:lnTo>
                    <a:pt x="868" y="159"/>
                  </a:lnTo>
                  <a:lnTo>
                    <a:pt x="895" y="159"/>
                  </a:lnTo>
                  <a:lnTo>
                    <a:pt x="917" y="162"/>
                  </a:lnTo>
                  <a:lnTo>
                    <a:pt x="932" y="162"/>
                  </a:lnTo>
                  <a:lnTo>
                    <a:pt x="946" y="157"/>
                  </a:lnTo>
                  <a:lnTo>
                    <a:pt x="966" y="143"/>
                  </a:lnTo>
                  <a:lnTo>
                    <a:pt x="998" y="143"/>
                  </a:lnTo>
                  <a:lnTo>
                    <a:pt x="1010" y="149"/>
                  </a:lnTo>
                  <a:lnTo>
                    <a:pt x="1022" y="158"/>
                  </a:lnTo>
                  <a:lnTo>
                    <a:pt x="1039" y="164"/>
                  </a:lnTo>
                  <a:lnTo>
                    <a:pt x="1068" y="167"/>
                  </a:lnTo>
                  <a:lnTo>
                    <a:pt x="1110" y="162"/>
                  </a:lnTo>
                  <a:lnTo>
                    <a:pt x="1119" y="133"/>
                  </a:lnTo>
                  <a:close/>
                </a:path>
              </a:pathLst>
            </a:custGeom>
            <a:solidFill>
              <a:srgbClr val="FFA040"/>
            </a:solidFill>
            <a:ln w="9525">
              <a:noFill/>
              <a:round/>
              <a:headEnd/>
              <a:tailEnd/>
            </a:ln>
          </p:spPr>
          <p:txBody>
            <a:bodyPr/>
            <a:lstStyle/>
            <a:p>
              <a:endParaRPr lang="ko-KR" altLang="en-US"/>
            </a:p>
          </p:txBody>
        </p:sp>
        <p:sp>
          <p:nvSpPr>
            <p:cNvPr id="9" name="Freeform 13"/>
            <p:cNvSpPr>
              <a:spLocks/>
            </p:cNvSpPr>
            <p:nvPr/>
          </p:nvSpPr>
          <p:spPr bwMode="auto">
            <a:xfrm>
              <a:off x="2579" y="2206"/>
              <a:ext cx="443" cy="212"/>
            </a:xfrm>
            <a:custGeom>
              <a:avLst/>
              <a:gdLst>
                <a:gd name="T0" fmla="*/ 0 w 1331"/>
                <a:gd name="T1" fmla="*/ 0 h 634"/>
                <a:gd name="T2" fmla="*/ 0 w 1331"/>
                <a:gd name="T3" fmla="*/ 0 h 634"/>
                <a:gd name="T4" fmla="*/ 0 w 1331"/>
                <a:gd name="T5" fmla="*/ 0 h 634"/>
                <a:gd name="T6" fmla="*/ 0 w 1331"/>
                <a:gd name="T7" fmla="*/ 0 h 634"/>
                <a:gd name="T8" fmla="*/ 0 w 1331"/>
                <a:gd name="T9" fmla="*/ 0 h 634"/>
                <a:gd name="T10" fmla="*/ 0 w 1331"/>
                <a:gd name="T11" fmla="*/ 0 h 634"/>
                <a:gd name="T12" fmla="*/ 0 w 1331"/>
                <a:gd name="T13" fmla="*/ 0 h 634"/>
                <a:gd name="T14" fmla="*/ 0 w 1331"/>
                <a:gd name="T15" fmla="*/ 0 h 634"/>
                <a:gd name="T16" fmla="*/ 0 w 1331"/>
                <a:gd name="T17" fmla="*/ 0 h 634"/>
                <a:gd name="T18" fmla="*/ 0 w 1331"/>
                <a:gd name="T19" fmla="*/ 0 h 634"/>
                <a:gd name="T20" fmla="*/ 0 w 1331"/>
                <a:gd name="T21" fmla="*/ 0 h 634"/>
                <a:gd name="T22" fmla="*/ 0 w 1331"/>
                <a:gd name="T23" fmla="*/ 0 h 634"/>
                <a:gd name="T24" fmla="*/ 0 w 1331"/>
                <a:gd name="T25" fmla="*/ 0 h 634"/>
                <a:gd name="T26" fmla="*/ 0 w 1331"/>
                <a:gd name="T27" fmla="*/ 0 h 634"/>
                <a:gd name="T28" fmla="*/ 0 w 1331"/>
                <a:gd name="T29" fmla="*/ 0 h 634"/>
                <a:gd name="T30" fmla="*/ 0 w 1331"/>
                <a:gd name="T31" fmla="*/ 0 h 634"/>
                <a:gd name="T32" fmla="*/ 0 w 1331"/>
                <a:gd name="T33" fmla="*/ 0 h 634"/>
                <a:gd name="T34" fmla="*/ 0 w 1331"/>
                <a:gd name="T35" fmla="*/ 0 h 634"/>
                <a:gd name="T36" fmla="*/ 0 w 1331"/>
                <a:gd name="T37" fmla="*/ 0 h 634"/>
                <a:gd name="T38" fmla="*/ 0 w 1331"/>
                <a:gd name="T39" fmla="*/ 0 h 634"/>
                <a:gd name="T40" fmla="*/ 0 w 1331"/>
                <a:gd name="T41" fmla="*/ 0 h 634"/>
                <a:gd name="T42" fmla="*/ 0 w 1331"/>
                <a:gd name="T43" fmla="*/ 0 h 634"/>
                <a:gd name="T44" fmla="*/ 0 w 1331"/>
                <a:gd name="T45" fmla="*/ 0 h 634"/>
                <a:gd name="T46" fmla="*/ 0 w 1331"/>
                <a:gd name="T47" fmla="*/ 0 h 634"/>
                <a:gd name="T48" fmla="*/ 0 w 1331"/>
                <a:gd name="T49" fmla="*/ 0 h 634"/>
                <a:gd name="T50" fmla="*/ 0 w 1331"/>
                <a:gd name="T51" fmla="*/ 0 h 634"/>
                <a:gd name="T52" fmla="*/ 0 w 1331"/>
                <a:gd name="T53" fmla="*/ 0 h 634"/>
                <a:gd name="T54" fmla="*/ 0 w 1331"/>
                <a:gd name="T55" fmla="*/ 0 h 634"/>
                <a:gd name="T56" fmla="*/ 0 w 1331"/>
                <a:gd name="T57" fmla="*/ 0 h 634"/>
                <a:gd name="T58" fmla="*/ 0 w 1331"/>
                <a:gd name="T59" fmla="*/ 0 h 634"/>
                <a:gd name="T60" fmla="*/ 0 w 1331"/>
                <a:gd name="T61" fmla="*/ 0 h 634"/>
                <a:gd name="T62" fmla="*/ 0 w 1331"/>
                <a:gd name="T63" fmla="*/ 0 h 634"/>
                <a:gd name="T64" fmla="*/ 0 w 1331"/>
                <a:gd name="T65" fmla="*/ 0 h 634"/>
                <a:gd name="T66" fmla="*/ 0 w 1331"/>
                <a:gd name="T67" fmla="*/ 0 h 634"/>
                <a:gd name="T68" fmla="*/ 0 w 1331"/>
                <a:gd name="T69" fmla="*/ 0 h 634"/>
                <a:gd name="T70" fmla="*/ 0 w 1331"/>
                <a:gd name="T71" fmla="*/ 0 h 634"/>
                <a:gd name="T72" fmla="*/ 0 w 1331"/>
                <a:gd name="T73" fmla="*/ 0 h 634"/>
                <a:gd name="T74" fmla="*/ 0 w 1331"/>
                <a:gd name="T75" fmla="*/ 0 h 634"/>
                <a:gd name="T76" fmla="*/ 0 w 1331"/>
                <a:gd name="T77" fmla="*/ 0 h 634"/>
                <a:gd name="T78" fmla="*/ 0 w 1331"/>
                <a:gd name="T79" fmla="*/ 0 h 634"/>
                <a:gd name="T80" fmla="*/ 0 w 1331"/>
                <a:gd name="T81" fmla="*/ 0 h 634"/>
                <a:gd name="T82" fmla="*/ 0 w 1331"/>
                <a:gd name="T83" fmla="*/ 0 h 634"/>
                <a:gd name="T84" fmla="*/ 0 w 1331"/>
                <a:gd name="T85" fmla="*/ 0 h 634"/>
                <a:gd name="T86" fmla="*/ 0 w 1331"/>
                <a:gd name="T87" fmla="*/ 0 h 634"/>
                <a:gd name="T88" fmla="*/ 0 w 1331"/>
                <a:gd name="T89" fmla="*/ 0 h 634"/>
                <a:gd name="T90" fmla="*/ 0 w 1331"/>
                <a:gd name="T91" fmla="*/ 0 h 634"/>
                <a:gd name="T92" fmla="*/ 0 w 1331"/>
                <a:gd name="T93" fmla="*/ 0 h 634"/>
                <a:gd name="T94" fmla="*/ 0 w 1331"/>
                <a:gd name="T95" fmla="*/ 0 h 634"/>
                <a:gd name="T96" fmla="*/ 0 w 1331"/>
                <a:gd name="T97" fmla="*/ 0 h 634"/>
                <a:gd name="T98" fmla="*/ 0 w 1331"/>
                <a:gd name="T99" fmla="*/ 0 h 634"/>
                <a:gd name="T100" fmla="*/ 0 w 1331"/>
                <a:gd name="T101" fmla="*/ 0 h 634"/>
                <a:gd name="T102" fmla="*/ 0 w 1331"/>
                <a:gd name="T103" fmla="*/ 0 h 634"/>
                <a:gd name="T104" fmla="*/ 0 w 1331"/>
                <a:gd name="T105" fmla="*/ 0 h 634"/>
                <a:gd name="T106" fmla="*/ 0 w 1331"/>
                <a:gd name="T107" fmla="*/ 0 h 634"/>
                <a:gd name="T108" fmla="*/ 0 w 1331"/>
                <a:gd name="T109" fmla="*/ 0 h 634"/>
                <a:gd name="T110" fmla="*/ 0 w 1331"/>
                <a:gd name="T111" fmla="*/ 0 h 634"/>
                <a:gd name="T112" fmla="*/ 0 w 1331"/>
                <a:gd name="T113" fmla="*/ 0 h 634"/>
                <a:gd name="T114" fmla="*/ 0 w 1331"/>
                <a:gd name="T115" fmla="*/ 0 h 6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1"/>
                <a:gd name="T175" fmla="*/ 0 h 634"/>
                <a:gd name="T176" fmla="*/ 1331 w 1331"/>
                <a:gd name="T177" fmla="*/ 634 h 6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1" h="634">
                  <a:moveTo>
                    <a:pt x="0" y="339"/>
                  </a:moveTo>
                  <a:lnTo>
                    <a:pt x="66" y="387"/>
                  </a:lnTo>
                  <a:lnTo>
                    <a:pt x="112" y="410"/>
                  </a:lnTo>
                  <a:lnTo>
                    <a:pt x="149" y="426"/>
                  </a:lnTo>
                  <a:lnTo>
                    <a:pt x="187" y="438"/>
                  </a:lnTo>
                  <a:lnTo>
                    <a:pt x="234" y="448"/>
                  </a:lnTo>
                  <a:lnTo>
                    <a:pt x="304" y="458"/>
                  </a:lnTo>
                  <a:lnTo>
                    <a:pt x="353" y="462"/>
                  </a:lnTo>
                  <a:lnTo>
                    <a:pt x="380" y="469"/>
                  </a:lnTo>
                  <a:lnTo>
                    <a:pt x="399" y="479"/>
                  </a:lnTo>
                  <a:lnTo>
                    <a:pt x="410" y="501"/>
                  </a:lnTo>
                  <a:lnTo>
                    <a:pt x="423" y="549"/>
                  </a:lnTo>
                  <a:lnTo>
                    <a:pt x="432" y="573"/>
                  </a:lnTo>
                  <a:lnTo>
                    <a:pt x="510" y="606"/>
                  </a:lnTo>
                  <a:lnTo>
                    <a:pt x="621" y="634"/>
                  </a:lnTo>
                  <a:lnTo>
                    <a:pt x="701" y="571"/>
                  </a:lnTo>
                  <a:lnTo>
                    <a:pt x="713" y="533"/>
                  </a:lnTo>
                  <a:lnTo>
                    <a:pt x="710" y="455"/>
                  </a:lnTo>
                  <a:lnTo>
                    <a:pt x="716" y="407"/>
                  </a:lnTo>
                  <a:lnTo>
                    <a:pt x="737" y="360"/>
                  </a:lnTo>
                  <a:lnTo>
                    <a:pt x="775" y="303"/>
                  </a:lnTo>
                  <a:lnTo>
                    <a:pt x="810" y="207"/>
                  </a:lnTo>
                  <a:lnTo>
                    <a:pt x="826" y="159"/>
                  </a:lnTo>
                  <a:lnTo>
                    <a:pt x="837" y="138"/>
                  </a:lnTo>
                  <a:lnTo>
                    <a:pt x="850" y="133"/>
                  </a:lnTo>
                  <a:lnTo>
                    <a:pt x="864" y="133"/>
                  </a:lnTo>
                  <a:lnTo>
                    <a:pt x="894" y="138"/>
                  </a:lnTo>
                  <a:lnTo>
                    <a:pt x="937" y="157"/>
                  </a:lnTo>
                  <a:lnTo>
                    <a:pt x="986" y="189"/>
                  </a:lnTo>
                  <a:lnTo>
                    <a:pt x="1051" y="236"/>
                  </a:lnTo>
                  <a:lnTo>
                    <a:pt x="1118" y="301"/>
                  </a:lnTo>
                  <a:lnTo>
                    <a:pt x="1146" y="315"/>
                  </a:lnTo>
                  <a:lnTo>
                    <a:pt x="1163" y="335"/>
                  </a:lnTo>
                  <a:lnTo>
                    <a:pt x="1180" y="344"/>
                  </a:lnTo>
                  <a:lnTo>
                    <a:pt x="1204" y="359"/>
                  </a:lnTo>
                  <a:lnTo>
                    <a:pt x="1274" y="421"/>
                  </a:lnTo>
                  <a:lnTo>
                    <a:pt x="1304" y="445"/>
                  </a:lnTo>
                  <a:lnTo>
                    <a:pt x="1328" y="458"/>
                  </a:lnTo>
                  <a:lnTo>
                    <a:pt x="1331" y="429"/>
                  </a:lnTo>
                  <a:lnTo>
                    <a:pt x="876" y="0"/>
                  </a:lnTo>
                  <a:lnTo>
                    <a:pt x="718" y="55"/>
                  </a:lnTo>
                  <a:lnTo>
                    <a:pt x="448" y="2"/>
                  </a:lnTo>
                  <a:lnTo>
                    <a:pt x="435" y="53"/>
                  </a:lnTo>
                  <a:lnTo>
                    <a:pt x="428" y="93"/>
                  </a:lnTo>
                  <a:lnTo>
                    <a:pt x="431" y="138"/>
                  </a:lnTo>
                  <a:lnTo>
                    <a:pt x="426" y="192"/>
                  </a:lnTo>
                  <a:lnTo>
                    <a:pt x="413" y="250"/>
                  </a:lnTo>
                  <a:lnTo>
                    <a:pt x="408" y="322"/>
                  </a:lnTo>
                  <a:lnTo>
                    <a:pt x="408" y="360"/>
                  </a:lnTo>
                  <a:lnTo>
                    <a:pt x="407" y="383"/>
                  </a:lnTo>
                  <a:lnTo>
                    <a:pt x="396" y="392"/>
                  </a:lnTo>
                  <a:lnTo>
                    <a:pt x="384" y="397"/>
                  </a:lnTo>
                  <a:lnTo>
                    <a:pt x="355" y="397"/>
                  </a:lnTo>
                  <a:lnTo>
                    <a:pt x="302" y="405"/>
                  </a:lnTo>
                  <a:lnTo>
                    <a:pt x="212" y="395"/>
                  </a:lnTo>
                  <a:lnTo>
                    <a:pt x="130" y="383"/>
                  </a:lnTo>
                  <a:lnTo>
                    <a:pt x="46" y="360"/>
                  </a:lnTo>
                  <a:lnTo>
                    <a:pt x="0" y="339"/>
                  </a:lnTo>
                  <a:close/>
                </a:path>
              </a:pathLst>
            </a:custGeom>
            <a:solidFill>
              <a:srgbClr val="804000"/>
            </a:solidFill>
            <a:ln w="9525">
              <a:noFill/>
              <a:round/>
              <a:headEnd/>
              <a:tailEnd/>
            </a:ln>
          </p:spPr>
          <p:txBody>
            <a:bodyPr/>
            <a:lstStyle/>
            <a:p>
              <a:endParaRPr lang="ko-KR" altLang="en-US"/>
            </a:p>
          </p:txBody>
        </p:sp>
        <p:sp>
          <p:nvSpPr>
            <p:cNvPr id="10" name="Freeform 14"/>
            <p:cNvSpPr>
              <a:spLocks/>
            </p:cNvSpPr>
            <p:nvPr/>
          </p:nvSpPr>
          <p:spPr bwMode="auto">
            <a:xfrm>
              <a:off x="2972" y="2009"/>
              <a:ext cx="293" cy="323"/>
            </a:xfrm>
            <a:custGeom>
              <a:avLst/>
              <a:gdLst>
                <a:gd name="T0" fmla="*/ 0 w 879"/>
                <a:gd name="T1" fmla="*/ 0 h 969"/>
                <a:gd name="T2" fmla="*/ 0 w 879"/>
                <a:gd name="T3" fmla="*/ 0 h 969"/>
                <a:gd name="T4" fmla="*/ 0 w 879"/>
                <a:gd name="T5" fmla="*/ 0 h 969"/>
                <a:gd name="T6" fmla="*/ 0 w 879"/>
                <a:gd name="T7" fmla="*/ 0 h 969"/>
                <a:gd name="T8" fmla="*/ 0 w 879"/>
                <a:gd name="T9" fmla="*/ 0 h 969"/>
                <a:gd name="T10" fmla="*/ 0 w 879"/>
                <a:gd name="T11" fmla="*/ 0 h 969"/>
                <a:gd name="T12" fmla="*/ 0 w 879"/>
                <a:gd name="T13" fmla="*/ 0 h 969"/>
                <a:gd name="T14" fmla="*/ 0 w 879"/>
                <a:gd name="T15" fmla="*/ 0 h 969"/>
                <a:gd name="T16" fmla="*/ 0 w 879"/>
                <a:gd name="T17" fmla="*/ 0 h 969"/>
                <a:gd name="T18" fmla="*/ 0 w 879"/>
                <a:gd name="T19" fmla="*/ 0 h 969"/>
                <a:gd name="T20" fmla="*/ 0 w 879"/>
                <a:gd name="T21" fmla="*/ 0 h 969"/>
                <a:gd name="T22" fmla="*/ 0 w 879"/>
                <a:gd name="T23" fmla="*/ 0 h 969"/>
                <a:gd name="T24" fmla="*/ 0 w 879"/>
                <a:gd name="T25" fmla="*/ 0 h 969"/>
                <a:gd name="T26" fmla="*/ 0 w 879"/>
                <a:gd name="T27" fmla="*/ 0 h 969"/>
                <a:gd name="T28" fmla="*/ 0 w 879"/>
                <a:gd name="T29" fmla="*/ 0 h 969"/>
                <a:gd name="T30" fmla="*/ 0 w 879"/>
                <a:gd name="T31" fmla="*/ 0 h 9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9"/>
                <a:gd name="T49" fmla="*/ 0 h 969"/>
                <a:gd name="T50" fmla="*/ 879 w 879"/>
                <a:gd name="T51" fmla="*/ 969 h 9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9" h="969">
                  <a:moveTo>
                    <a:pt x="879" y="814"/>
                  </a:moveTo>
                  <a:lnTo>
                    <a:pt x="570" y="916"/>
                  </a:lnTo>
                  <a:lnTo>
                    <a:pt x="414" y="969"/>
                  </a:lnTo>
                  <a:lnTo>
                    <a:pt x="370" y="969"/>
                  </a:lnTo>
                  <a:lnTo>
                    <a:pt x="331" y="960"/>
                  </a:lnTo>
                  <a:lnTo>
                    <a:pt x="297" y="916"/>
                  </a:lnTo>
                  <a:lnTo>
                    <a:pt x="0" y="175"/>
                  </a:lnTo>
                  <a:lnTo>
                    <a:pt x="9" y="141"/>
                  </a:lnTo>
                  <a:lnTo>
                    <a:pt x="24" y="117"/>
                  </a:lnTo>
                  <a:lnTo>
                    <a:pt x="336" y="0"/>
                  </a:lnTo>
                  <a:lnTo>
                    <a:pt x="615" y="285"/>
                  </a:lnTo>
                  <a:lnTo>
                    <a:pt x="669" y="343"/>
                  </a:lnTo>
                  <a:lnTo>
                    <a:pt x="718" y="430"/>
                  </a:lnTo>
                  <a:lnTo>
                    <a:pt x="781" y="560"/>
                  </a:lnTo>
                  <a:lnTo>
                    <a:pt x="841" y="685"/>
                  </a:lnTo>
                  <a:lnTo>
                    <a:pt x="879" y="814"/>
                  </a:lnTo>
                  <a:close/>
                </a:path>
              </a:pathLst>
            </a:custGeom>
            <a:solidFill>
              <a:srgbClr val="3F7FFF"/>
            </a:solidFill>
            <a:ln w="9525">
              <a:noFill/>
              <a:round/>
              <a:headEnd/>
              <a:tailEnd/>
            </a:ln>
          </p:spPr>
          <p:txBody>
            <a:bodyPr/>
            <a:lstStyle/>
            <a:p>
              <a:endParaRPr lang="ko-KR" altLang="en-US"/>
            </a:p>
          </p:txBody>
        </p:sp>
        <p:sp>
          <p:nvSpPr>
            <p:cNvPr id="11" name="Freeform 15"/>
            <p:cNvSpPr>
              <a:spLocks/>
            </p:cNvSpPr>
            <p:nvPr/>
          </p:nvSpPr>
          <p:spPr bwMode="auto">
            <a:xfrm>
              <a:off x="2973" y="1998"/>
              <a:ext cx="257" cy="269"/>
            </a:xfrm>
            <a:custGeom>
              <a:avLst/>
              <a:gdLst>
                <a:gd name="T0" fmla="*/ 0 w 771"/>
                <a:gd name="T1" fmla="*/ 0 h 808"/>
                <a:gd name="T2" fmla="*/ 0 w 771"/>
                <a:gd name="T3" fmla="*/ 0 h 808"/>
                <a:gd name="T4" fmla="*/ 0 w 771"/>
                <a:gd name="T5" fmla="*/ 0 h 808"/>
                <a:gd name="T6" fmla="*/ 0 w 771"/>
                <a:gd name="T7" fmla="*/ 0 h 808"/>
                <a:gd name="T8" fmla="*/ 0 w 771"/>
                <a:gd name="T9" fmla="*/ 0 h 808"/>
                <a:gd name="T10" fmla="*/ 0 w 771"/>
                <a:gd name="T11" fmla="*/ 0 h 808"/>
                <a:gd name="T12" fmla="*/ 0 w 771"/>
                <a:gd name="T13" fmla="*/ 0 h 808"/>
                <a:gd name="T14" fmla="*/ 0 w 771"/>
                <a:gd name="T15" fmla="*/ 0 h 808"/>
                <a:gd name="T16" fmla="*/ 0 w 771"/>
                <a:gd name="T17" fmla="*/ 0 h 808"/>
                <a:gd name="T18" fmla="*/ 0 w 771"/>
                <a:gd name="T19" fmla="*/ 0 h 808"/>
                <a:gd name="T20" fmla="*/ 0 w 771"/>
                <a:gd name="T21" fmla="*/ 0 h 808"/>
                <a:gd name="T22" fmla="*/ 0 w 771"/>
                <a:gd name="T23" fmla="*/ 0 h 808"/>
                <a:gd name="T24" fmla="*/ 0 w 771"/>
                <a:gd name="T25" fmla="*/ 0 h 808"/>
                <a:gd name="T26" fmla="*/ 0 w 771"/>
                <a:gd name="T27" fmla="*/ 0 h 808"/>
                <a:gd name="T28" fmla="*/ 0 w 771"/>
                <a:gd name="T29" fmla="*/ 0 h 808"/>
                <a:gd name="T30" fmla="*/ 0 w 771"/>
                <a:gd name="T31" fmla="*/ 0 h 808"/>
                <a:gd name="T32" fmla="*/ 0 w 771"/>
                <a:gd name="T33" fmla="*/ 0 h 808"/>
                <a:gd name="T34" fmla="*/ 0 w 771"/>
                <a:gd name="T35" fmla="*/ 0 h 808"/>
                <a:gd name="T36" fmla="*/ 0 w 771"/>
                <a:gd name="T37" fmla="*/ 0 h 808"/>
                <a:gd name="T38" fmla="*/ 0 w 771"/>
                <a:gd name="T39" fmla="*/ 0 h 808"/>
                <a:gd name="T40" fmla="*/ 0 w 771"/>
                <a:gd name="T41" fmla="*/ 0 h 808"/>
                <a:gd name="T42" fmla="*/ 0 w 771"/>
                <a:gd name="T43" fmla="*/ 0 h 808"/>
                <a:gd name="T44" fmla="*/ 0 w 771"/>
                <a:gd name="T45" fmla="*/ 0 h 808"/>
                <a:gd name="T46" fmla="*/ 0 w 771"/>
                <a:gd name="T47" fmla="*/ 0 h 808"/>
                <a:gd name="T48" fmla="*/ 0 w 771"/>
                <a:gd name="T49" fmla="*/ 0 h 808"/>
                <a:gd name="T50" fmla="*/ 0 w 771"/>
                <a:gd name="T51" fmla="*/ 0 h 808"/>
                <a:gd name="T52" fmla="*/ 0 w 771"/>
                <a:gd name="T53" fmla="*/ 0 h 808"/>
                <a:gd name="T54" fmla="*/ 0 w 771"/>
                <a:gd name="T55" fmla="*/ 0 h 808"/>
                <a:gd name="T56" fmla="*/ 0 w 771"/>
                <a:gd name="T57" fmla="*/ 0 h 808"/>
                <a:gd name="T58" fmla="*/ 0 w 771"/>
                <a:gd name="T59" fmla="*/ 0 h 808"/>
                <a:gd name="T60" fmla="*/ 0 w 771"/>
                <a:gd name="T61" fmla="*/ 0 h 808"/>
                <a:gd name="T62" fmla="*/ 0 w 771"/>
                <a:gd name="T63" fmla="*/ 0 h 808"/>
                <a:gd name="T64" fmla="*/ 0 w 771"/>
                <a:gd name="T65" fmla="*/ 0 h 808"/>
                <a:gd name="T66" fmla="*/ 0 w 771"/>
                <a:gd name="T67" fmla="*/ 0 h 808"/>
                <a:gd name="T68" fmla="*/ 0 w 771"/>
                <a:gd name="T69" fmla="*/ 0 h 8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71"/>
                <a:gd name="T106" fmla="*/ 0 h 808"/>
                <a:gd name="T107" fmla="*/ 771 w 771"/>
                <a:gd name="T108" fmla="*/ 808 h 8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71" h="808">
                  <a:moveTo>
                    <a:pt x="232" y="0"/>
                  </a:moveTo>
                  <a:lnTo>
                    <a:pt x="208" y="6"/>
                  </a:lnTo>
                  <a:lnTo>
                    <a:pt x="190" y="15"/>
                  </a:lnTo>
                  <a:lnTo>
                    <a:pt x="42" y="117"/>
                  </a:lnTo>
                  <a:lnTo>
                    <a:pt x="22" y="132"/>
                  </a:lnTo>
                  <a:lnTo>
                    <a:pt x="4" y="151"/>
                  </a:lnTo>
                  <a:lnTo>
                    <a:pt x="0" y="162"/>
                  </a:lnTo>
                  <a:lnTo>
                    <a:pt x="8" y="176"/>
                  </a:lnTo>
                  <a:lnTo>
                    <a:pt x="19" y="158"/>
                  </a:lnTo>
                  <a:lnTo>
                    <a:pt x="32" y="151"/>
                  </a:lnTo>
                  <a:lnTo>
                    <a:pt x="50" y="153"/>
                  </a:lnTo>
                  <a:lnTo>
                    <a:pt x="62" y="165"/>
                  </a:lnTo>
                  <a:lnTo>
                    <a:pt x="121" y="199"/>
                  </a:lnTo>
                  <a:lnTo>
                    <a:pt x="208" y="295"/>
                  </a:lnTo>
                  <a:lnTo>
                    <a:pt x="253" y="353"/>
                  </a:lnTo>
                  <a:lnTo>
                    <a:pt x="305" y="474"/>
                  </a:lnTo>
                  <a:lnTo>
                    <a:pt x="359" y="618"/>
                  </a:lnTo>
                  <a:lnTo>
                    <a:pt x="394" y="762"/>
                  </a:lnTo>
                  <a:lnTo>
                    <a:pt x="399" y="786"/>
                  </a:lnTo>
                  <a:lnTo>
                    <a:pt x="413" y="800"/>
                  </a:lnTo>
                  <a:lnTo>
                    <a:pt x="432" y="808"/>
                  </a:lnTo>
                  <a:lnTo>
                    <a:pt x="451" y="805"/>
                  </a:lnTo>
                  <a:lnTo>
                    <a:pt x="515" y="789"/>
                  </a:lnTo>
                  <a:lnTo>
                    <a:pt x="569" y="762"/>
                  </a:lnTo>
                  <a:lnTo>
                    <a:pt x="722" y="680"/>
                  </a:lnTo>
                  <a:lnTo>
                    <a:pt x="771" y="656"/>
                  </a:lnTo>
                  <a:lnTo>
                    <a:pt x="731" y="599"/>
                  </a:lnTo>
                  <a:lnTo>
                    <a:pt x="677" y="474"/>
                  </a:lnTo>
                  <a:lnTo>
                    <a:pt x="619" y="358"/>
                  </a:lnTo>
                  <a:lnTo>
                    <a:pt x="595" y="281"/>
                  </a:lnTo>
                  <a:lnTo>
                    <a:pt x="535" y="204"/>
                  </a:lnTo>
                  <a:lnTo>
                    <a:pt x="462" y="122"/>
                  </a:lnTo>
                  <a:lnTo>
                    <a:pt x="389" y="63"/>
                  </a:lnTo>
                  <a:lnTo>
                    <a:pt x="316" y="10"/>
                  </a:lnTo>
                  <a:lnTo>
                    <a:pt x="232" y="0"/>
                  </a:lnTo>
                  <a:close/>
                </a:path>
              </a:pathLst>
            </a:custGeom>
            <a:solidFill>
              <a:srgbClr val="DFDFFF"/>
            </a:solidFill>
            <a:ln w="9525">
              <a:noFill/>
              <a:round/>
              <a:headEnd/>
              <a:tailEnd/>
            </a:ln>
          </p:spPr>
          <p:txBody>
            <a:bodyPr/>
            <a:lstStyle/>
            <a:p>
              <a:endParaRPr lang="ko-KR" altLang="en-US"/>
            </a:p>
          </p:txBody>
        </p:sp>
        <p:sp>
          <p:nvSpPr>
            <p:cNvPr id="12" name="Freeform 16"/>
            <p:cNvSpPr>
              <a:spLocks/>
            </p:cNvSpPr>
            <p:nvPr/>
          </p:nvSpPr>
          <p:spPr bwMode="auto">
            <a:xfrm>
              <a:off x="3094" y="2257"/>
              <a:ext cx="175" cy="58"/>
            </a:xfrm>
            <a:custGeom>
              <a:avLst/>
              <a:gdLst>
                <a:gd name="T0" fmla="*/ 0 w 527"/>
                <a:gd name="T1" fmla="*/ 0 h 175"/>
                <a:gd name="T2" fmla="*/ 0 w 527"/>
                <a:gd name="T3" fmla="*/ 0 h 175"/>
                <a:gd name="T4" fmla="*/ 0 w 527"/>
                <a:gd name="T5" fmla="*/ 0 h 175"/>
                <a:gd name="T6" fmla="*/ 0 w 527"/>
                <a:gd name="T7" fmla="*/ 0 h 175"/>
                <a:gd name="T8" fmla="*/ 0 w 527"/>
                <a:gd name="T9" fmla="*/ 0 h 175"/>
                <a:gd name="T10" fmla="*/ 0 w 527"/>
                <a:gd name="T11" fmla="*/ 0 h 175"/>
                <a:gd name="T12" fmla="*/ 0 w 527"/>
                <a:gd name="T13" fmla="*/ 0 h 175"/>
                <a:gd name="T14" fmla="*/ 0 w 527"/>
                <a:gd name="T15" fmla="*/ 0 h 175"/>
                <a:gd name="T16" fmla="*/ 0 w 527"/>
                <a:gd name="T17" fmla="*/ 0 h 175"/>
                <a:gd name="T18" fmla="*/ 0 w 527"/>
                <a:gd name="T19" fmla="*/ 0 h 175"/>
                <a:gd name="T20" fmla="*/ 0 w 527"/>
                <a:gd name="T21" fmla="*/ 0 h 175"/>
                <a:gd name="T22" fmla="*/ 0 w 527"/>
                <a:gd name="T23" fmla="*/ 0 h 175"/>
                <a:gd name="T24" fmla="*/ 0 w 527"/>
                <a:gd name="T25" fmla="*/ 0 h 175"/>
                <a:gd name="T26" fmla="*/ 0 w 527"/>
                <a:gd name="T27" fmla="*/ 0 h 175"/>
                <a:gd name="T28" fmla="*/ 0 w 527"/>
                <a:gd name="T29" fmla="*/ 0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7"/>
                <a:gd name="T46" fmla="*/ 0 h 175"/>
                <a:gd name="T47" fmla="*/ 527 w 527"/>
                <a:gd name="T48" fmla="*/ 175 h 1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7" h="175">
                  <a:moveTo>
                    <a:pt x="509" y="0"/>
                  </a:moveTo>
                  <a:lnTo>
                    <a:pt x="435" y="22"/>
                  </a:lnTo>
                  <a:lnTo>
                    <a:pt x="361" y="31"/>
                  </a:lnTo>
                  <a:lnTo>
                    <a:pt x="308" y="12"/>
                  </a:lnTo>
                  <a:lnTo>
                    <a:pt x="254" y="7"/>
                  </a:lnTo>
                  <a:lnTo>
                    <a:pt x="304" y="41"/>
                  </a:lnTo>
                  <a:lnTo>
                    <a:pt x="235" y="70"/>
                  </a:lnTo>
                  <a:lnTo>
                    <a:pt x="117" y="127"/>
                  </a:lnTo>
                  <a:lnTo>
                    <a:pt x="0" y="175"/>
                  </a:lnTo>
                  <a:lnTo>
                    <a:pt x="97" y="175"/>
                  </a:lnTo>
                  <a:lnTo>
                    <a:pt x="229" y="132"/>
                  </a:lnTo>
                  <a:lnTo>
                    <a:pt x="377" y="89"/>
                  </a:lnTo>
                  <a:lnTo>
                    <a:pt x="527" y="40"/>
                  </a:lnTo>
                  <a:lnTo>
                    <a:pt x="518" y="18"/>
                  </a:lnTo>
                  <a:lnTo>
                    <a:pt x="509" y="0"/>
                  </a:lnTo>
                  <a:close/>
                </a:path>
              </a:pathLst>
            </a:custGeom>
            <a:solidFill>
              <a:srgbClr val="001F9F"/>
            </a:solidFill>
            <a:ln w="9525">
              <a:noFill/>
              <a:round/>
              <a:headEnd/>
              <a:tailEnd/>
            </a:ln>
          </p:spPr>
          <p:txBody>
            <a:bodyPr/>
            <a:lstStyle/>
            <a:p>
              <a:endParaRPr lang="ko-KR" altLang="en-US"/>
            </a:p>
          </p:txBody>
        </p:sp>
        <p:sp>
          <p:nvSpPr>
            <p:cNvPr id="13" name="Freeform 17"/>
            <p:cNvSpPr>
              <a:spLocks/>
            </p:cNvSpPr>
            <p:nvPr/>
          </p:nvSpPr>
          <p:spPr bwMode="auto">
            <a:xfrm>
              <a:off x="2457" y="2428"/>
              <a:ext cx="367" cy="166"/>
            </a:xfrm>
            <a:custGeom>
              <a:avLst/>
              <a:gdLst>
                <a:gd name="T0" fmla="*/ 0 w 1100"/>
                <a:gd name="T1" fmla="*/ 0 h 498"/>
                <a:gd name="T2" fmla="*/ 0 w 1100"/>
                <a:gd name="T3" fmla="*/ 0 h 498"/>
                <a:gd name="T4" fmla="*/ 0 w 1100"/>
                <a:gd name="T5" fmla="*/ 0 h 498"/>
                <a:gd name="T6" fmla="*/ 0 w 1100"/>
                <a:gd name="T7" fmla="*/ 0 h 498"/>
                <a:gd name="T8" fmla="*/ 0 w 1100"/>
                <a:gd name="T9" fmla="*/ 0 h 498"/>
                <a:gd name="T10" fmla="*/ 0 w 1100"/>
                <a:gd name="T11" fmla="*/ 0 h 498"/>
                <a:gd name="T12" fmla="*/ 0 w 1100"/>
                <a:gd name="T13" fmla="*/ 0 h 498"/>
                <a:gd name="T14" fmla="*/ 0 w 1100"/>
                <a:gd name="T15" fmla="*/ 0 h 498"/>
                <a:gd name="T16" fmla="*/ 0 w 1100"/>
                <a:gd name="T17" fmla="*/ 0 h 498"/>
                <a:gd name="T18" fmla="*/ 0 w 1100"/>
                <a:gd name="T19" fmla="*/ 0 h 498"/>
                <a:gd name="T20" fmla="*/ 0 w 1100"/>
                <a:gd name="T21" fmla="*/ 0 h 498"/>
                <a:gd name="T22" fmla="*/ 0 w 1100"/>
                <a:gd name="T23" fmla="*/ 0 h 498"/>
                <a:gd name="T24" fmla="*/ 0 w 1100"/>
                <a:gd name="T25" fmla="*/ 0 h 498"/>
                <a:gd name="T26" fmla="*/ 0 w 1100"/>
                <a:gd name="T27" fmla="*/ 0 h 498"/>
                <a:gd name="T28" fmla="*/ 0 w 1100"/>
                <a:gd name="T29" fmla="*/ 0 h 498"/>
                <a:gd name="T30" fmla="*/ 0 w 1100"/>
                <a:gd name="T31" fmla="*/ 0 h 498"/>
                <a:gd name="T32" fmla="*/ 0 w 1100"/>
                <a:gd name="T33" fmla="*/ 0 h 498"/>
                <a:gd name="T34" fmla="*/ 0 w 1100"/>
                <a:gd name="T35" fmla="*/ 0 h 498"/>
                <a:gd name="T36" fmla="*/ 0 w 1100"/>
                <a:gd name="T37" fmla="*/ 0 h 498"/>
                <a:gd name="T38" fmla="*/ 0 w 1100"/>
                <a:gd name="T39" fmla="*/ 0 h 498"/>
                <a:gd name="T40" fmla="*/ 0 w 1100"/>
                <a:gd name="T41" fmla="*/ 0 h 498"/>
                <a:gd name="T42" fmla="*/ 0 w 1100"/>
                <a:gd name="T43" fmla="*/ 0 h 498"/>
                <a:gd name="T44" fmla="*/ 0 w 1100"/>
                <a:gd name="T45" fmla="*/ 0 h 498"/>
                <a:gd name="T46" fmla="*/ 0 w 1100"/>
                <a:gd name="T47" fmla="*/ 0 h 498"/>
                <a:gd name="T48" fmla="*/ 0 w 1100"/>
                <a:gd name="T49" fmla="*/ 0 h 498"/>
                <a:gd name="T50" fmla="*/ 0 w 1100"/>
                <a:gd name="T51" fmla="*/ 0 h 498"/>
                <a:gd name="T52" fmla="*/ 0 w 1100"/>
                <a:gd name="T53" fmla="*/ 0 h 498"/>
                <a:gd name="T54" fmla="*/ 0 w 1100"/>
                <a:gd name="T55" fmla="*/ 0 h 498"/>
                <a:gd name="T56" fmla="*/ 0 w 1100"/>
                <a:gd name="T57" fmla="*/ 0 h 498"/>
                <a:gd name="T58" fmla="*/ 0 w 1100"/>
                <a:gd name="T59" fmla="*/ 0 h 498"/>
                <a:gd name="T60" fmla="*/ 0 w 1100"/>
                <a:gd name="T61" fmla="*/ 0 h 498"/>
                <a:gd name="T62" fmla="*/ 0 w 1100"/>
                <a:gd name="T63" fmla="*/ 0 h 498"/>
                <a:gd name="T64" fmla="*/ 0 w 1100"/>
                <a:gd name="T65" fmla="*/ 0 h 498"/>
                <a:gd name="T66" fmla="*/ 0 w 1100"/>
                <a:gd name="T67" fmla="*/ 0 h 498"/>
                <a:gd name="T68" fmla="*/ 0 w 1100"/>
                <a:gd name="T69" fmla="*/ 0 h 498"/>
                <a:gd name="T70" fmla="*/ 0 w 1100"/>
                <a:gd name="T71" fmla="*/ 0 h 498"/>
                <a:gd name="T72" fmla="*/ 0 w 1100"/>
                <a:gd name="T73" fmla="*/ 0 h 498"/>
                <a:gd name="T74" fmla="*/ 0 w 1100"/>
                <a:gd name="T75" fmla="*/ 0 h 498"/>
                <a:gd name="T76" fmla="*/ 0 w 1100"/>
                <a:gd name="T77" fmla="*/ 0 h 498"/>
                <a:gd name="T78" fmla="*/ 0 w 1100"/>
                <a:gd name="T79" fmla="*/ 0 h 498"/>
                <a:gd name="T80" fmla="*/ 0 w 1100"/>
                <a:gd name="T81" fmla="*/ 0 h 498"/>
                <a:gd name="T82" fmla="*/ 0 w 1100"/>
                <a:gd name="T83" fmla="*/ 0 h 498"/>
                <a:gd name="T84" fmla="*/ 0 w 1100"/>
                <a:gd name="T85" fmla="*/ 0 h 498"/>
                <a:gd name="T86" fmla="*/ 0 w 1100"/>
                <a:gd name="T87" fmla="*/ 0 h 498"/>
                <a:gd name="T88" fmla="*/ 0 w 1100"/>
                <a:gd name="T89" fmla="*/ 0 h 498"/>
                <a:gd name="T90" fmla="*/ 0 w 1100"/>
                <a:gd name="T91" fmla="*/ 0 h 498"/>
                <a:gd name="T92" fmla="*/ 0 w 1100"/>
                <a:gd name="T93" fmla="*/ 0 h 498"/>
                <a:gd name="T94" fmla="*/ 0 w 1100"/>
                <a:gd name="T95" fmla="*/ 0 h 498"/>
                <a:gd name="T96" fmla="*/ 0 w 1100"/>
                <a:gd name="T97" fmla="*/ 0 h 4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0"/>
                <a:gd name="T148" fmla="*/ 0 h 498"/>
                <a:gd name="T149" fmla="*/ 1100 w 1100"/>
                <a:gd name="T150" fmla="*/ 498 h 49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0" h="498">
                  <a:moveTo>
                    <a:pt x="35" y="75"/>
                  </a:moveTo>
                  <a:lnTo>
                    <a:pt x="54" y="164"/>
                  </a:lnTo>
                  <a:lnTo>
                    <a:pt x="76" y="228"/>
                  </a:lnTo>
                  <a:lnTo>
                    <a:pt x="108" y="272"/>
                  </a:lnTo>
                  <a:lnTo>
                    <a:pt x="154" y="294"/>
                  </a:lnTo>
                  <a:lnTo>
                    <a:pt x="187" y="299"/>
                  </a:lnTo>
                  <a:lnTo>
                    <a:pt x="236" y="275"/>
                  </a:lnTo>
                  <a:lnTo>
                    <a:pt x="263" y="238"/>
                  </a:lnTo>
                  <a:lnTo>
                    <a:pt x="263" y="228"/>
                  </a:lnTo>
                  <a:lnTo>
                    <a:pt x="286" y="275"/>
                  </a:lnTo>
                  <a:lnTo>
                    <a:pt x="319" y="335"/>
                  </a:lnTo>
                  <a:lnTo>
                    <a:pt x="354" y="380"/>
                  </a:lnTo>
                  <a:lnTo>
                    <a:pt x="392" y="409"/>
                  </a:lnTo>
                  <a:lnTo>
                    <a:pt x="444" y="426"/>
                  </a:lnTo>
                  <a:lnTo>
                    <a:pt x="483" y="422"/>
                  </a:lnTo>
                  <a:lnTo>
                    <a:pt x="522" y="402"/>
                  </a:lnTo>
                  <a:lnTo>
                    <a:pt x="557" y="424"/>
                  </a:lnTo>
                  <a:lnTo>
                    <a:pt x="600" y="460"/>
                  </a:lnTo>
                  <a:lnTo>
                    <a:pt x="648" y="484"/>
                  </a:lnTo>
                  <a:lnTo>
                    <a:pt x="689" y="498"/>
                  </a:lnTo>
                  <a:lnTo>
                    <a:pt x="737" y="497"/>
                  </a:lnTo>
                  <a:lnTo>
                    <a:pt x="789" y="473"/>
                  </a:lnTo>
                  <a:lnTo>
                    <a:pt x="823" y="450"/>
                  </a:lnTo>
                  <a:lnTo>
                    <a:pt x="845" y="474"/>
                  </a:lnTo>
                  <a:lnTo>
                    <a:pt x="867" y="494"/>
                  </a:lnTo>
                  <a:lnTo>
                    <a:pt x="928" y="494"/>
                  </a:lnTo>
                  <a:lnTo>
                    <a:pt x="1015" y="492"/>
                  </a:lnTo>
                  <a:lnTo>
                    <a:pt x="1074" y="476"/>
                  </a:lnTo>
                  <a:lnTo>
                    <a:pt x="1089" y="455"/>
                  </a:lnTo>
                  <a:lnTo>
                    <a:pt x="1100" y="422"/>
                  </a:lnTo>
                  <a:lnTo>
                    <a:pt x="1100" y="400"/>
                  </a:lnTo>
                  <a:lnTo>
                    <a:pt x="1083" y="361"/>
                  </a:lnTo>
                  <a:lnTo>
                    <a:pt x="1051" y="326"/>
                  </a:lnTo>
                  <a:lnTo>
                    <a:pt x="1015" y="302"/>
                  </a:lnTo>
                  <a:lnTo>
                    <a:pt x="964" y="279"/>
                  </a:lnTo>
                  <a:lnTo>
                    <a:pt x="940" y="262"/>
                  </a:lnTo>
                  <a:lnTo>
                    <a:pt x="877" y="248"/>
                  </a:lnTo>
                  <a:lnTo>
                    <a:pt x="748" y="257"/>
                  </a:lnTo>
                  <a:lnTo>
                    <a:pt x="686" y="248"/>
                  </a:lnTo>
                  <a:lnTo>
                    <a:pt x="598" y="200"/>
                  </a:lnTo>
                  <a:lnTo>
                    <a:pt x="425" y="180"/>
                  </a:lnTo>
                  <a:lnTo>
                    <a:pt x="317" y="166"/>
                  </a:lnTo>
                  <a:lnTo>
                    <a:pt x="208" y="134"/>
                  </a:lnTo>
                  <a:lnTo>
                    <a:pt x="86" y="72"/>
                  </a:lnTo>
                  <a:lnTo>
                    <a:pt x="49" y="36"/>
                  </a:lnTo>
                  <a:lnTo>
                    <a:pt x="27" y="22"/>
                  </a:lnTo>
                  <a:lnTo>
                    <a:pt x="0" y="0"/>
                  </a:lnTo>
                  <a:lnTo>
                    <a:pt x="27" y="38"/>
                  </a:lnTo>
                  <a:lnTo>
                    <a:pt x="35" y="75"/>
                  </a:lnTo>
                  <a:close/>
                </a:path>
              </a:pathLst>
            </a:custGeom>
            <a:solidFill>
              <a:srgbClr val="FFA040"/>
            </a:solidFill>
            <a:ln w="9525">
              <a:noFill/>
              <a:round/>
              <a:headEnd/>
              <a:tailEnd/>
            </a:ln>
          </p:spPr>
          <p:txBody>
            <a:bodyPr/>
            <a:lstStyle/>
            <a:p>
              <a:endParaRPr lang="ko-KR" altLang="en-US"/>
            </a:p>
          </p:txBody>
        </p:sp>
        <p:sp>
          <p:nvSpPr>
            <p:cNvPr id="14" name="Freeform 18"/>
            <p:cNvSpPr>
              <a:spLocks/>
            </p:cNvSpPr>
            <p:nvPr/>
          </p:nvSpPr>
          <p:spPr bwMode="auto">
            <a:xfrm>
              <a:off x="2457" y="2426"/>
              <a:ext cx="369" cy="148"/>
            </a:xfrm>
            <a:custGeom>
              <a:avLst/>
              <a:gdLst>
                <a:gd name="T0" fmla="*/ 0 w 1107"/>
                <a:gd name="T1" fmla="*/ 0 h 444"/>
                <a:gd name="T2" fmla="*/ 0 w 1107"/>
                <a:gd name="T3" fmla="*/ 0 h 444"/>
                <a:gd name="T4" fmla="*/ 0 w 1107"/>
                <a:gd name="T5" fmla="*/ 0 h 444"/>
                <a:gd name="T6" fmla="*/ 0 w 1107"/>
                <a:gd name="T7" fmla="*/ 0 h 444"/>
                <a:gd name="T8" fmla="*/ 0 w 1107"/>
                <a:gd name="T9" fmla="*/ 0 h 444"/>
                <a:gd name="T10" fmla="*/ 0 w 1107"/>
                <a:gd name="T11" fmla="*/ 0 h 444"/>
                <a:gd name="T12" fmla="*/ 0 w 1107"/>
                <a:gd name="T13" fmla="*/ 0 h 444"/>
                <a:gd name="T14" fmla="*/ 0 w 1107"/>
                <a:gd name="T15" fmla="*/ 0 h 444"/>
                <a:gd name="T16" fmla="*/ 0 w 1107"/>
                <a:gd name="T17" fmla="*/ 0 h 444"/>
                <a:gd name="T18" fmla="*/ 0 w 1107"/>
                <a:gd name="T19" fmla="*/ 0 h 444"/>
                <a:gd name="T20" fmla="*/ 0 w 1107"/>
                <a:gd name="T21" fmla="*/ 0 h 444"/>
                <a:gd name="T22" fmla="*/ 0 w 1107"/>
                <a:gd name="T23" fmla="*/ 0 h 444"/>
                <a:gd name="T24" fmla="*/ 0 w 1107"/>
                <a:gd name="T25" fmla="*/ 0 h 444"/>
                <a:gd name="T26" fmla="*/ 0 w 1107"/>
                <a:gd name="T27" fmla="*/ 0 h 444"/>
                <a:gd name="T28" fmla="*/ 0 w 1107"/>
                <a:gd name="T29" fmla="*/ 0 h 444"/>
                <a:gd name="T30" fmla="*/ 0 w 1107"/>
                <a:gd name="T31" fmla="*/ 0 h 444"/>
                <a:gd name="T32" fmla="*/ 0 w 1107"/>
                <a:gd name="T33" fmla="*/ 0 h 444"/>
                <a:gd name="T34" fmla="*/ 0 w 1107"/>
                <a:gd name="T35" fmla="*/ 0 h 444"/>
                <a:gd name="T36" fmla="*/ 0 w 1107"/>
                <a:gd name="T37" fmla="*/ 0 h 444"/>
                <a:gd name="T38" fmla="*/ 0 w 1107"/>
                <a:gd name="T39" fmla="*/ 0 h 444"/>
                <a:gd name="T40" fmla="*/ 0 w 1107"/>
                <a:gd name="T41" fmla="*/ 0 h 444"/>
                <a:gd name="T42" fmla="*/ 0 w 1107"/>
                <a:gd name="T43" fmla="*/ 0 h 444"/>
                <a:gd name="T44" fmla="*/ 0 w 1107"/>
                <a:gd name="T45" fmla="*/ 0 h 444"/>
                <a:gd name="T46" fmla="*/ 0 w 1107"/>
                <a:gd name="T47" fmla="*/ 0 h 444"/>
                <a:gd name="T48" fmla="*/ 0 w 1107"/>
                <a:gd name="T49" fmla="*/ 0 h 444"/>
                <a:gd name="T50" fmla="*/ 0 w 1107"/>
                <a:gd name="T51" fmla="*/ 0 h 444"/>
                <a:gd name="T52" fmla="*/ 0 w 1107"/>
                <a:gd name="T53" fmla="*/ 0 h 444"/>
                <a:gd name="T54" fmla="*/ 0 w 1107"/>
                <a:gd name="T55" fmla="*/ 0 h 444"/>
                <a:gd name="T56" fmla="*/ 0 w 1107"/>
                <a:gd name="T57" fmla="*/ 0 h 444"/>
                <a:gd name="T58" fmla="*/ 0 w 1107"/>
                <a:gd name="T59" fmla="*/ 0 h 444"/>
                <a:gd name="T60" fmla="*/ 0 w 1107"/>
                <a:gd name="T61" fmla="*/ 0 h 444"/>
                <a:gd name="T62" fmla="*/ 0 w 1107"/>
                <a:gd name="T63" fmla="*/ 0 h 4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7"/>
                <a:gd name="T97" fmla="*/ 0 h 444"/>
                <a:gd name="T98" fmla="*/ 1107 w 1107"/>
                <a:gd name="T99" fmla="*/ 444 h 4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7" h="444">
                  <a:moveTo>
                    <a:pt x="0" y="0"/>
                  </a:moveTo>
                  <a:lnTo>
                    <a:pt x="24" y="41"/>
                  </a:lnTo>
                  <a:lnTo>
                    <a:pt x="33" y="76"/>
                  </a:lnTo>
                  <a:lnTo>
                    <a:pt x="48" y="135"/>
                  </a:lnTo>
                  <a:lnTo>
                    <a:pt x="73" y="97"/>
                  </a:lnTo>
                  <a:lnTo>
                    <a:pt x="106" y="121"/>
                  </a:lnTo>
                  <a:lnTo>
                    <a:pt x="209" y="169"/>
                  </a:lnTo>
                  <a:lnTo>
                    <a:pt x="257" y="178"/>
                  </a:lnTo>
                  <a:lnTo>
                    <a:pt x="271" y="236"/>
                  </a:lnTo>
                  <a:lnTo>
                    <a:pt x="306" y="198"/>
                  </a:lnTo>
                  <a:lnTo>
                    <a:pt x="341" y="198"/>
                  </a:lnTo>
                  <a:lnTo>
                    <a:pt x="311" y="250"/>
                  </a:lnTo>
                  <a:lnTo>
                    <a:pt x="359" y="220"/>
                  </a:lnTo>
                  <a:lnTo>
                    <a:pt x="398" y="207"/>
                  </a:lnTo>
                  <a:lnTo>
                    <a:pt x="452" y="202"/>
                  </a:lnTo>
                  <a:lnTo>
                    <a:pt x="500" y="201"/>
                  </a:lnTo>
                  <a:lnTo>
                    <a:pt x="555" y="207"/>
                  </a:lnTo>
                  <a:lnTo>
                    <a:pt x="600" y="222"/>
                  </a:lnTo>
                  <a:lnTo>
                    <a:pt x="634" y="241"/>
                  </a:lnTo>
                  <a:lnTo>
                    <a:pt x="673" y="274"/>
                  </a:lnTo>
                  <a:lnTo>
                    <a:pt x="688" y="342"/>
                  </a:lnTo>
                  <a:lnTo>
                    <a:pt x="643" y="390"/>
                  </a:lnTo>
                  <a:lnTo>
                    <a:pt x="574" y="404"/>
                  </a:lnTo>
                  <a:lnTo>
                    <a:pt x="525" y="404"/>
                  </a:lnTo>
                  <a:lnTo>
                    <a:pt x="551" y="426"/>
                  </a:lnTo>
                  <a:lnTo>
                    <a:pt x="574" y="433"/>
                  </a:lnTo>
                  <a:lnTo>
                    <a:pt x="603" y="444"/>
                  </a:lnTo>
                  <a:lnTo>
                    <a:pt x="659" y="439"/>
                  </a:lnTo>
                  <a:lnTo>
                    <a:pt x="683" y="423"/>
                  </a:lnTo>
                  <a:lnTo>
                    <a:pt x="702" y="423"/>
                  </a:lnTo>
                  <a:lnTo>
                    <a:pt x="737" y="439"/>
                  </a:lnTo>
                  <a:lnTo>
                    <a:pt x="770" y="444"/>
                  </a:lnTo>
                  <a:lnTo>
                    <a:pt x="746" y="409"/>
                  </a:lnTo>
                  <a:lnTo>
                    <a:pt x="712" y="380"/>
                  </a:lnTo>
                  <a:lnTo>
                    <a:pt x="721" y="327"/>
                  </a:lnTo>
                  <a:lnTo>
                    <a:pt x="766" y="289"/>
                  </a:lnTo>
                  <a:lnTo>
                    <a:pt x="824" y="284"/>
                  </a:lnTo>
                  <a:lnTo>
                    <a:pt x="902" y="284"/>
                  </a:lnTo>
                  <a:lnTo>
                    <a:pt x="937" y="308"/>
                  </a:lnTo>
                  <a:lnTo>
                    <a:pt x="941" y="337"/>
                  </a:lnTo>
                  <a:lnTo>
                    <a:pt x="937" y="390"/>
                  </a:lnTo>
                  <a:lnTo>
                    <a:pt x="921" y="414"/>
                  </a:lnTo>
                  <a:lnTo>
                    <a:pt x="946" y="423"/>
                  </a:lnTo>
                  <a:lnTo>
                    <a:pt x="1005" y="371"/>
                  </a:lnTo>
                  <a:lnTo>
                    <a:pt x="1034" y="366"/>
                  </a:lnTo>
                  <a:lnTo>
                    <a:pt x="1053" y="371"/>
                  </a:lnTo>
                  <a:lnTo>
                    <a:pt x="1107" y="414"/>
                  </a:lnTo>
                  <a:lnTo>
                    <a:pt x="1083" y="356"/>
                  </a:lnTo>
                  <a:lnTo>
                    <a:pt x="1048" y="313"/>
                  </a:lnTo>
                  <a:lnTo>
                    <a:pt x="1000" y="289"/>
                  </a:lnTo>
                  <a:lnTo>
                    <a:pt x="946" y="260"/>
                  </a:lnTo>
                  <a:lnTo>
                    <a:pt x="902" y="246"/>
                  </a:lnTo>
                  <a:lnTo>
                    <a:pt x="819" y="236"/>
                  </a:lnTo>
                  <a:lnTo>
                    <a:pt x="737" y="255"/>
                  </a:lnTo>
                  <a:lnTo>
                    <a:pt x="688" y="231"/>
                  </a:lnTo>
                  <a:lnTo>
                    <a:pt x="634" y="202"/>
                  </a:lnTo>
                  <a:lnTo>
                    <a:pt x="541" y="183"/>
                  </a:lnTo>
                  <a:lnTo>
                    <a:pt x="468" y="178"/>
                  </a:lnTo>
                  <a:lnTo>
                    <a:pt x="403" y="174"/>
                  </a:lnTo>
                  <a:lnTo>
                    <a:pt x="301" y="159"/>
                  </a:lnTo>
                  <a:lnTo>
                    <a:pt x="198" y="126"/>
                  </a:lnTo>
                  <a:lnTo>
                    <a:pt x="101" y="78"/>
                  </a:lnTo>
                  <a:lnTo>
                    <a:pt x="34" y="14"/>
                  </a:lnTo>
                  <a:lnTo>
                    <a:pt x="0" y="0"/>
                  </a:lnTo>
                  <a:close/>
                </a:path>
              </a:pathLst>
            </a:custGeom>
            <a:solidFill>
              <a:srgbClr val="804000"/>
            </a:solidFill>
            <a:ln w="9525">
              <a:noFill/>
              <a:round/>
              <a:headEnd/>
              <a:tailEnd/>
            </a:ln>
          </p:spPr>
          <p:txBody>
            <a:bodyPr/>
            <a:lstStyle/>
            <a:p>
              <a:endParaRPr lang="ko-KR" altLang="en-US"/>
            </a:p>
          </p:txBody>
        </p:sp>
        <p:sp>
          <p:nvSpPr>
            <p:cNvPr id="15" name="Freeform 19"/>
            <p:cNvSpPr>
              <a:spLocks/>
            </p:cNvSpPr>
            <p:nvPr/>
          </p:nvSpPr>
          <p:spPr bwMode="auto">
            <a:xfrm>
              <a:off x="2496" y="2488"/>
              <a:ext cx="28" cy="25"/>
            </a:xfrm>
            <a:custGeom>
              <a:avLst/>
              <a:gdLst>
                <a:gd name="T0" fmla="*/ 0 w 84"/>
                <a:gd name="T1" fmla="*/ 0 h 75"/>
                <a:gd name="T2" fmla="*/ 0 w 84"/>
                <a:gd name="T3" fmla="*/ 0 h 75"/>
                <a:gd name="T4" fmla="*/ 0 w 84"/>
                <a:gd name="T5" fmla="*/ 0 h 75"/>
                <a:gd name="T6" fmla="*/ 0 w 84"/>
                <a:gd name="T7" fmla="*/ 0 h 75"/>
                <a:gd name="T8" fmla="*/ 0 w 84"/>
                <a:gd name="T9" fmla="*/ 0 h 75"/>
                <a:gd name="T10" fmla="*/ 0 w 84"/>
                <a:gd name="T11" fmla="*/ 0 h 75"/>
                <a:gd name="T12" fmla="*/ 0 w 84"/>
                <a:gd name="T13" fmla="*/ 0 h 75"/>
                <a:gd name="T14" fmla="*/ 0 w 84"/>
                <a:gd name="T15" fmla="*/ 0 h 75"/>
                <a:gd name="T16" fmla="*/ 0 w 84"/>
                <a:gd name="T17" fmla="*/ 0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75"/>
                <a:gd name="T29" fmla="*/ 84 w 84"/>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75">
                  <a:moveTo>
                    <a:pt x="38" y="0"/>
                  </a:moveTo>
                  <a:lnTo>
                    <a:pt x="11" y="8"/>
                  </a:lnTo>
                  <a:lnTo>
                    <a:pt x="0" y="32"/>
                  </a:lnTo>
                  <a:lnTo>
                    <a:pt x="19" y="66"/>
                  </a:lnTo>
                  <a:lnTo>
                    <a:pt x="43" y="75"/>
                  </a:lnTo>
                  <a:lnTo>
                    <a:pt x="79" y="68"/>
                  </a:lnTo>
                  <a:lnTo>
                    <a:pt x="84" y="42"/>
                  </a:lnTo>
                  <a:lnTo>
                    <a:pt x="82" y="23"/>
                  </a:lnTo>
                  <a:lnTo>
                    <a:pt x="38" y="0"/>
                  </a:lnTo>
                  <a:close/>
                </a:path>
              </a:pathLst>
            </a:custGeom>
            <a:solidFill>
              <a:srgbClr val="FFC080"/>
            </a:solidFill>
            <a:ln w="9525">
              <a:noFill/>
              <a:round/>
              <a:headEnd/>
              <a:tailEnd/>
            </a:ln>
          </p:spPr>
          <p:txBody>
            <a:bodyPr/>
            <a:lstStyle/>
            <a:p>
              <a:endParaRPr lang="ko-KR" altLang="en-US"/>
            </a:p>
          </p:txBody>
        </p:sp>
        <p:sp>
          <p:nvSpPr>
            <p:cNvPr id="16" name="Freeform 20"/>
            <p:cNvSpPr>
              <a:spLocks/>
            </p:cNvSpPr>
            <p:nvPr/>
          </p:nvSpPr>
          <p:spPr bwMode="auto">
            <a:xfrm>
              <a:off x="2625" y="2507"/>
              <a:ext cx="45" cy="52"/>
            </a:xfrm>
            <a:custGeom>
              <a:avLst/>
              <a:gdLst>
                <a:gd name="T0" fmla="*/ 0 w 133"/>
                <a:gd name="T1" fmla="*/ 0 h 155"/>
                <a:gd name="T2" fmla="*/ 0 w 133"/>
                <a:gd name="T3" fmla="*/ 0 h 155"/>
                <a:gd name="T4" fmla="*/ 0 w 133"/>
                <a:gd name="T5" fmla="*/ 0 h 155"/>
                <a:gd name="T6" fmla="*/ 0 w 133"/>
                <a:gd name="T7" fmla="*/ 0 h 155"/>
                <a:gd name="T8" fmla="*/ 0 w 133"/>
                <a:gd name="T9" fmla="*/ 0 h 155"/>
                <a:gd name="T10" fmla="*/ 0 w 133"/>
                <a:gd name="T11" fmla="*/ 0 h 155"/>
                <a:gd name="T12" fmla="*/ 0 w 133"/>
                <a:gd name="T13" fmla="*/ 0 h 155"/>
                <a:gd name="T14" fmla="*/ 0 w 133"/>
                <a:gd name="T15" fmla="*/ 0 h 155"/>
                <a:gd name="T16" fmla="*/ 0 w 133"/>
                <a:gd name="T17" fmla="*/ 0 h 155"/>
                <a:gd name="T18" fmla="*/ 0 w 133"/>
                <a:gd name="T19" fmla="*/ 0 h 155"/>
                <a:gd name="T20" fmla="*/ 0 w 133"/>
                <a:gd name="T21" fmla="*/ 0 h 155"/>
                <a:gd name="T22" fmla="*/ 0 w 133"/>
                <a:gd name="T23" fmla="*/ 0 h 155"/>
                <a:gd name="T24" fmla="*/ 0 w 133"/>
                <a:gd name="T25" fmla="*/ 0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155"/>
                <a:gd name="T41" fmla="*/ 133 w 133"/>
                <a:gd name="T42" fmla="*/ 155 h 1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155">
                  <a:moveTo>
                    <a:pt x="46" y="0"/>
                  </a:moveTo>
                  <a:lnTo>
                    <a:pt x="5" y="15"/>
                  </a:lnTo>
                  <a:lnTo>
                    <a:pt x="0" y="37"/>
                  </a:lnTo>
                  <a:lnTo>
                    <a:pt x="10" y="75"/>
                  </a:lnTo>
                  <a:lnTo>
                    <a:pt x="29" y="113"/>
                  </a:lnTo>
                  <a:lnTo>
                    <a:pt x="63" y="145"/>
                  </a:lnTo>
                  <a:lnTo>
                    <a:pt x="86" y="155"/>
                  </a:lnTo>
                  <a:lnTo>
                    <a:pt x="104" y="150"/>
                  </a:lnTo>
                  <a:lnTo>
                    <a:pt x="123" y="133"/>
                  </a:lnTo>
                  <a:lnTo>
                    <a:pt x="133" y="88"/>
                  </a:lnTo>
                  <a:lnTo>
                    <a:pt x="128" y="48"/>
                  </a:lnTo>
                  <a:lnTo>
                    <a:pt x="105" y="24"/>
                  </a:lnTo>
                  <a:lnTo>
                    <a:pt x="46" y="0"/>
                  </a:lnTo>
                  <a:close/>
                </a:path>
              </a:pathLst>
            </a:custGeom>
            <a:solidFill>
              <a:srgbClr val="FFC080"/>
            </a:solidFill>
            <a:ln w="9525">
              <a:noFill/>
              <a:round/>
              <a:headEnd/>
              <a:tailEnd/>
            </a:ln>
          </p:spPr>
          <p:txBody>
            <a:bodyPr/>
            <a:lstStyle/>
            <a:p>
              <a:endParaRPr lang="ko-KR" altLang="en-US"/>
            </a:p>
          </p:txBody>
        </p:sp>
        <p:sp>
          <p:nvSpPr>
            <p:cNvPr id="17" name="Freeform 21"/>
            <p:cNvSpPr>
              <a:spLocks/>
            </p:cNvSpPr>
            <p:nvPr/>
          </p:nvSpPr>
          <p:spPr bwMode="auto">
            <a:xfrm>
              <a:off x="2708" y="2522"/>
              <a:ext cx="63" cy="61"/>
            </a:xfrm>
            <a:custGeom>
              <a:avLst/>
              <a:gdLst>
                <a:gd name="T0" fmla="*/ 0 w 190"/>
                <a:gd name="T1" fmla="*/ 0 h 183"/>
                <a:gd name="T2" fmla="*/ 0 w 190"/>
                <a:gd name="T3" fmla="*/ 0 h 183"/>
                <a:gd name="T4" fmla="*/ 0 w 190"/>
                <a:gd name="T5" fmla="*/ 0 h 183"/>
                <a:gd name="T6" fmla="*/ 0 w 190"/>
                <a:gd name="T7" fmla="*/ 0 h 183"/>
                <a:gd name="T8" fmla="*/ 0 w 190"/>
                <a:gd name="T9" fmla="*/ 0 h 183"/>
                <a:gd name="T10" fmla="*/ 0 w 190"/>
                <a:gd name="T11" fmla="*/ 0 h 183"/>
                <a:gd name="T12" fmla="*/ 0 w 190"/>
                <a:gd name="T13" fmla="*/ 0 h 183"/>
                <a:gd name="T14" fmla="*/ 0 w 190"/>
                <a:gd name="T15" fmla="*/ 0 h 183"/>
                <a:gd name="T16" fmla="*/ 0 w 190"/>
                <a:gd name="T17" fmla="*/ 0 h 183"/>
                <a:gd name="T18" fmla="*/ 0 w 190"/>
                <a:gd name="T19" fmla="*/ 0 h 183"/>
                <a:gd name="T20" fmla="*/ 0 w 190"/>
                <a:gd name="T21" fmla="*/ 0 h 183"/>
                <a:gd name="T22" fmla="*/ 0 w 190"/>
                <a:gd name="T23" fmla="*/ 0 h 183"/>
                <a:gd name="T24" fmla="*/ 0 w 190"/>
                <a:gd name="T25" fmla="*/ 0 h 183"/>
                <a:gd name="T26" fmla="*/ 0 w 190"/>
                <a:gd name="T27" fmla="*/ 0 h 183"/>
                <a:gd name="T28" fmla="*/ 0 w 190"/>
                <a:gd name="T29" fmla="*/ 0 h 183"/>
                <a:gd name="T30" fmla="*/ 0 w 190"/>
                <a:gd name="T31" fmla="*/ 0 h 183"/>
                <a:gd name="T32" fmla="*/ 0 w 190"/>
                <a:gd name="T33" fmla="*/ 0 h 183"/>
                <a:gd name="T34" fmla="*/ 0 w 190"/>
                <a:gd name="T35" fmla="*/ 0 h 183"/>
                <a:gd name="T36" fmla="*/ 0 w 190"/>
                <a:gd name="T37" fmla="*/ 0 h 183"/>
                <a:gd name="T38" fmla="*/ 0 w 190"/>
                <a:gd name="T39" fmla="*/ 0 h 183"/>
                <a:gd name="T40" fmla="*/ 0 w 190"/>
                <a:gd name="T41" fmla="*/ 0 h 183"/>
                <a:gd name="T42" fmla="*/ 0 w 190"/>
                <a:gd name="T43" fmla="*/ 0 h 183"/>
                <a:gd name="T44" fmla="*/ 0 w 190"/>
                <a:gd name="T45" fmla="*/ 0 h 183"/>
                <a:gd name="T46" fmla="*/ 0 w 190"/>
                <a:gd name="T47" fmla="*/ 0 h 183"/>
                <a:gd name="T48" fmla="*/ 0 w 190"/>
                <a:gd name="T49" fmla="*/ 0 h 183"/>
                <a:gd name="T50" fmla="*/ 0 w 190"/>
                <a:gd name="T51" fmla="*/ 0 h 183"/>
                <a:gd name="T52" fmla="*/ 0 w 190"/>
                <a:gd name="T53" fmla="*/ 0 h 183"/>
                <a:gd name="T54" fmla="*/ 0 w 190"/>
                <a:gd name="T55" fmla="*/ 0 h 183"/>
                <a:gd name="T56" fmla="*/ 0 w 190"/>
                <a:gd name="T57" fmla="*/ 0 h 18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0"/>
                <a:gd name="T88" fmla="*/ 0 h 183"/>
                <a:gd name="T89" fmla="*/ 190 w 190"/>
                <a:gd name="T90" fmla="*/ 183 h 18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0" h="183">
                  <a:moveTo>
                    <a:pt x="190" y="45"/>
                  </a:moveTo>
                  <a:lnTo>
                    <a:pt x="149" y="26"/>
                  </a:lnTo>
                  <a:lnTo>
                    <a:pt x="98" y="26"/>
                  </a:lnTo>
                  <a:lnTo>
                    <a:pt x="79" y="18"/>
                  </a:lnTo>
                  <a:lnTo>
                    <a:pt x="59" y="0"/>
                  </a:lnTo>
                  <a:lnTo>
                    <a:pt x="25" y="13"/>
                  </a:lnTo>
                  <a:lnTo>
                    <a:pt x="8" y="48"/>
                  </a:lnTo>
                  <a:lnTo>
                    <a:pt x="13" y="94"/>
                  </a:lnTo>
                  <a:lnTo>
                    <a:pt x="8" y="111"/>
                  </a:lnTo>
                  <a:lnTo>
                    <a:pt x="0" y="123"/>
                  </a:lnTo>
                  <a:lnTo>
                    <a:pt x="8" y="140"/>
                  </a:lnTo>
                  <a:lnTo>
                    <a:pt x="27" y="147"/>
                  </a:lnTo>
                  <a:lnTo>
                    <a:pt x="38" y="147"/>
                  </a:lnTo>
                  <a:lnTo>
                    <a:pt x="52" y="159"/>
                  </a:lnTo>
                  <a:lnTo>
                    <a:pt x="41" y="183"/>
                  </a:lnTo>
                  <a:lnTo>
                    <a:pt x="73" y="166"/>
                  </a:lnTo>
                  <a:lnTo>
                    <a:pt x="66" y="149"/>
                  </a:lnTo>
                  <a:lnTo>
                    <a:pt x="39" y="118"/>
                  </a:lnTo>
                  <a:lnTo>
                    <a:pt x="32" y="82"/>
                  </a:lnTo>
                  <a:lnTo>
                    <a:pt x="38" y="56"/>
                  </a:lnTo>
                  <a:lnTo>
                    <a:pt x="62" y="37"/>
                  </a:lnTo>
                  <a:lnTo>
                    <a:pt x="71" y="34"/>
                  </a:lnTo>
                  <a:lnTo>
                    <a:pt x="86" y="80"/>
                  </a:lnTo>
                  <a:lnTo>
                    <a:pt x="103" y="106"/>
                  </a:lnTo>
                  <a:lnTo>
                    <a:pt x="127" y="125"/>
                  </a:lnTo>
                  <a:lnTo>
                    <a:pt x="149" y="132"/>
                  </a:lnTo>
                  <a:lnTo>
                    <a:pt x="166" y="130"/>
                  </a:lnTo>
                  <a:lnTo>
                    <a:pt x="190" y="99"/>
                  </a:lnTo>
                  <a:lnTo>
                    <a:pt x="190" y="45"/>
                  </a:lnTo>
                  <a:close/>
                </a:path>
              </a:pathLst>
            </a:custGeom>
            <a:solidFill>
              <a:srgbClr val="FFC080"/>
            </a:solidFill>
            <a:ln w="9525">
              <a:noFill/>
              <a:round/>
              <a:headEnd/>
              <a:tailEnd/>
            </a:ln>
          </p:spPr>
          <p:txBody>
            <a:bodyPr/>
            <a:lstStyle/>
            <a:p>
              <a:endParaRPr lang="ko-KR" altLang="en-US"/>
            </a:p>
          </p:txBody>
        </p:sp>
        <p:sp>
          <p:nvSpPr>
            <p:cNvPr id="18" name="Freeform 22"/>
            <p:cNvSpPr>
              <a:spLocks/>
            </p:cNvSpPr>
            <p:nvPr/>
          </p:nvSpPr>
          <p:spPr bwMode="auto">
            <a:xfrm>
              <a:off x="2778" y="2554"/>
              <a:ext cx="34" cy="35"/>
            </a:xfrm>
            <a:custGeom>
              <a:avLst/>
              <a:gdLst>
                <a:gd name="T0" fmla="*/ 0 w 100"/>
                <a:gd name="T1" fmla="*/ 0 h 104"/>
                <a:gd name="T2" fmla="*/ 0 w 100"/>
                <a:gd name="T3" fmla="*/ 0 h 104"/>
                <a:gd name="T4" fmla="*/ 0 w 100"/>
                <a:gd name="T5" fmla="*/ 0 h 104"/>
                <a:gd name="T6" fmla="*/ 0 w 100"/>
                <a:gd name="T7" fmla="*/ 0 h 104"/>
                <a:gd name="T8" fmla="*/ 0 w 100"/>
                <a:gd name="T9" fmla="*/ 0 h 104"/>
                <a:gd name="T10" fmla="*/ 0 w 100"/>
                <a:gd name="T11" fmla="*/ 0 h 104"/>
                <a:gd name="T12" fmla="*/ 0 w 100"/>
                <a:gd name="T13" fmla="*/ 0 h 104"/>
                <a:gd name="T14" fmla="*/ 0 w 100"/>
                <a:gd name="T15" fmla="*/ 0 h 104"/>
                <a:gd name="T16" fmla="*/ 0 w 100"/>
                <a:gd name="T17" fmla="*/ 0 h 104"/>
                <a:gd name="T18" fmla="*/ 0 w 100"/>
                <a:gd name="T19" fmla="*/ 0 h 104"/>
                <a:gd name="T20" fmla="*/ 0 w 100"/>
                <a:gd name="T21" fmla="*/ 0 h 104"/>
                <a:gd name="T22" fmla="*/ 0 w 100"/>
                <a:gd name="T23" fmla="*/ 0 h 104"/>
                <a:gd name="T24" fmla="*/ 0 w 100"/>
                <a:gd name="T25" fmla="*/ 0 h 1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
                <a:gd name="T40" fmla="*/ 0 h 104"/>
                <a:gd name="T41" fmla="*/ 100 w 100"/>
                <a:gd name="T42" fmla="*/ 104 h 1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 h="104">
                  <a:moveTo>
                    <a:pt x="61" y="15"/>
                  </a:moveTo>
                  <a:lnTo>
                    <a:pt x="33" y="0"/>
                  </a:lnTo>
                  <a:lnTo>
                    <a:pt x="10" y="5"/>
                  </a:lnTo>
                  <a:lnTo>
                    <a:pt x="0" y="27"/>
                  </a:lnTo>
                  <a:lnTo>
                    <a:pt x="0" y="42"/>
                  </a:lnTo>
                  <a:lnTo>
                    <a:pt x="8" y="58"/>
                  </a:lnTo>
                  <a:lnTo>
                    <a:pt x="24" y="93"/>
                  </a:lnTo>
                  <a:lnTo>
                    <a:pt x="47" y="104"/>
                  </a:lnTo>
                  <a:lnTo>
                    <a:pt x="68" y="103"/>
                  </a:lnTo>
                  <a:lnTo>
                    <a:pt x="96" y="96"/>
                  </a:lnTo>
                  <a:lnTo>
                    <a:pt x="100" y="63"/>
                  </a:lnTo>
                  <a:lnTo>
                    <a:pt x="85" y="34"/>
                  </a:lnTo>
                  <a:lnTo>
                    <a:pt x="61" y="15"/>
                  </a:lnTo>
                  <a:close/>
                </a:path>
              </a:pathLst>
            </a:custGeom>
            <a:solidFill>
              <a:srgbClr val="FFC080"/>
            </a:solidFill>
            <a:ln w="9525">
              <a:noFill/>
              <a:round/>
              <a:headEnd/>
              <a:tailEnd/>
            </a:ln>
          </p:spPr>
          <p:txBody>
            <a:bodyPr/>
            <a:lstStyle/>
            <a:p>
              <a:endParaRPr lang="ko-KR" altLang="en-US"/>
            </a:p>
          </p:txBody>
        </p:sp>
        <p:sp>
          <p:nvSpPr>
            <p:cNvPr id="19" name="Freeform 23"/>
            <p:cNvSpPr>
              <a:spLocks/>
            </p:cNvSpPr>
            <p:nvPr/>
          </p:nvSpPr>
          <p:spPr bwMode="auto">
            <a:xfrm>
              <a:off x="2433" y="2245"/>
              <a:ext cx="589" cy="313"/>
            </a:xfrm>
            <a:custGeom>
              <a:avLst/>
              <a:gdLst>
                <a:gd name="T0" fmla="*/ 0 w 1768"/>
                <a:gd name="T1" fmla="*/ 0 h 937"/>
                <a:gd name="T2" fmla="*/ 0 w 1768"/>
                <a:gd name="T3" fmla="*/ 0 h 937"/>
                <a:gd name="T4" fmla="*/ 0 w 1768"/>
                <a:gd name="T5" fmla="*/ 0 h 937"/>
                <a:gd name="T6" fmla="*/ 0 w 1768"/>
                <a:gd name="T7" fmla="*/ 0 h 937"/>
                <a:gd name="T8" fmla="*/ 0 w 1768"/>
                <a:gd name="T9" fmla="*/ 0 h 937"/>
                <a:gd name="T10" fmla="*/ 0 w 1768"/>
                <a:gd name="T11" fmla="*/ 0 h 937"/>
                <a:gd name="T12" fmla="*/ 0 w 1768"/>
                <a:gd name="T13" fmla="*/ 0 h 937"/>
                <a:gd name="T14" fmla="*/ 0 w 1768"/>
                <a:gd name="T15" fmla="*/ 0 h 937"/>
                <a:gd name="T16" fmla="*/ 0 w 1768"/>
                <a:gd name="T17" fmla="*/ 0 h 937"/>
                <a:gd name="T18" fmla="*/ 0 w 1768"/>
                <a:gd name="T19" fmla="*/ 0 h 937"/>
                <a:gd name="T20" fmla="*/ 0 w 1768"/>
                <a:gd name="T21" fmla="*/ 0 h 937"/>
                <a:gd name="T22" fmla="*/ 0 w 1768"/>
                <a:gd name="T23" fmla="*/ 0 h 937"/>
                <a:gd name="T24" fmla="*/ 0 w 1768"/>
                <a:gd name="T25" fmla="*/ 0 h 937"/>
                <a:gd name="T26" fmla="*/ 0 w 1768"/>
                <a:gd name="T27" fmla="*/ 0 h 937"/>
                <a:gd name="T28" fmla="*/ 0 w 1768"/>
                <a:gd name="T29" fmla="*/ 0 h 937"/>
                <a:gd name="T30" fmla="*/ 0 w 1768"/>
                <a:gd name="T31" fmla="*/ 0 h 937"/>
                <a:gd name="T32" fmla="*/ 0 w 1768"/>
                <a:gd name="T33" fmla="*/ 0 h 937"/>
                <a:gd name="T34" fmla="*/ 0 w 1768"/>
                <a:gd name="T35" fmla="*/ 0 h 937"/>
                <a:gd name="T36" fmla="*/ 0 w 1768"/>
                <a:gd name="T37" fmla="*/ 0 h 937"/>
                <a:gd name="T38" fmla="*/ 0 w 1768"/>
                <a:gd name="T39" fmla="*/ 0 h 937"/>
                <a:gd name="T40" fmla="*/ 0 w 1768"/>
                <a:gd name="T41" fmla="*/ 0 h 937"/>
                <a:gd name="T42" fmla="*/ 0 w 1768"/>
                <a:gd name="T43" fmla="*/ 0 h 937"/>
                <a:gd name="T44" fmla="*/ 0 w 1768"/>
                <a:gd name="T45" fmla="*/ 0 h 937"/>
                <a:gd name="T46" fmla="*/ 0 w 1768"/>
                <a:gd name="T47" fmla="*/ 0 h 937"/>
                <a:gd name="T48" fmla="*/ 0 w 1768"/>
                <a:gd name="T49" fmla="*/ 0 h 937"/>
                <a:gd name="T50" fmla="*/ 0 w 1768"/>
                <a:gd name="T51" fmla="*/ 0 h 937"/>
                <a:gd name="T52" fmla="*/ 0 w 1768"/>
                <a:gd name="T53" fmla="*/ 0 h 937"/>
                <a:gd name="T54" fmla="*/ 0 w 1768"/>
                <a:gd name="T55" fmla="*/ 0 h 937"/>
                <a:gd name="T56" fmla="*/ 0 w 1768"/>
                <a:gd name="T57" fmla="*/ 0 h 937"/>
                <a:gd name="T58" fmla="*/ 0 w 1768"/>
                <a:gd name="T59" fmla="*/ 0 h 937"/>
                <a:gd name="T60" fmla="*/ 0 w 1768"/>
                <a:gd name="T61" fmla="*/ 0 h 937"/>
                <a:gd name="T62" fmla="*/ 0 w 1768"/>
                <a:gd name="T63" fmla="*/ 0 h 937"/>
                <a:gd name="T64" fmla="*/ 0 w 1768"/>
                <a:gd name="T65" fmla="*/ 0 h 937"/>
                <a:gd name="T66" fmla="*/ 0 w 1768"/>
                <a:gd name="T67" fmla="*/ 0 h 937"/>
                <a:gd name="T68" fmla="*/ 0 w 1768"/>
                <a:gd name="T69" fmla="*/ 0 h 937"/>
                <a:gd name="T70" fmla="*/ 0 w 1768"/>
                <a:gd name="T71" fmla="*/ 0 h 937"/>
                <a:gd name="T72" fmla="*/ 0 w 1768"/>
                <a:gd name="T73" fmla="*/ 0 h 937"/>
                <a:gd name="T74" fmla="*/ 0 w 1768"/>
                <a:gd name="T75" fmla="*/ 0 h 937"/>
                <a:gd name="T76" fmla="*/ 0 w 1768"/>
                <a:gd name="T77" fmla="*/ 0 h 937"/>
                <a:gd name="T78" fmla="*/ 0 w 1768"/>
                <a:gd name="T79" fmla="*/ 0 h 937"/>
                <a:gd name="T80" fmla="*/ 0 w 1768"/>
                <a:gd name="T81" fmla="*/ 0 h 937"/>
                <a:gd name="T82" fmla="*/ 0 w 1768"/>
                <a:gd name="T83" fmla="*/ 0 h 937"/>
                <a:gd name="T84" fmla="*/ 0 w 1768"/>
                <a:gd name="T85" fmla="*/ 0 h 937"/>
                <a:gd name="T86" fmla="*/ 0 w 1768"/>
                <a:gd name="T87" fmla="*/ 0 h 937"/>
                <a:gd name="T88" fmla="*/ 0 w 1768"/>
                <a:gd name="T89" fmla="*/ 0 h 937"/>
                <a:gd name="T90" fmla="*/ 0 w 1768"/>
                <a:gd name="T91" fmla="*/ 0 h 937"/>
                <a:gd name="T92" fmla="*/ 0 w 1768"/>
                <a:gd name="T93" fmla="*/ 0 h 937"/>
                <a:gd name="T94" fmla="*/ 0 w 1768"/>
                <a:gd name="T95" fmla="*/ 0 h 937"/>
                <a:gd name="T96" fmla="*/ 0 w 1768"/>
                <a:gd name="T97" fmla="*/ 0 h 937"/>
                <a:gd name="T98" fmla="*/ 0 w 1768"/>
                <a:gd name="T99" fmla="*/ 0 h 937"/>
                <a:gd name="T100" fmla="*/ 0 w 1768"/>
                <a:gd name="T101" fmla="*/ 0 h 937"/>
                <a:gd name="T102" fmla="*/ 0 w 1768"/>
                <a:gd name="T103" fmla="*/ 0 h 937"/>
                <a:gd name="T104" fmla="*/ 0 w 1768"/>
                <a:gd name="T105" fmla="*/ 0 h 9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68"/>
                <a:gd name="T160" fmla="*/ 0 h 937"/>
                <a:gd name="T161" fmla="*/ 1768 w 1768"/>
                <a:gd name="T162" fmla="*/ 937 h 9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68" h="937">
                  <a:moveTo>
                    <a:pt x="0" y="508"/>
                  </a:moveTo>
                  <a:lnTo>
                    <a:pt x="109" y="565"/>
                  </a:lnTo>
                  <a:lnTo>
                    <a:pt x="187" y="652"/>
                  </a:lnTo>
                  <a:lnTo>
                    <a:pt x="274" y="681"/>
                  </a:lnTo>
                  <a:lnTo>
                    <a:pt x="420" y="714"/>
                  </a:lnTo>
                  <a:lnTo>
                    <a:pt x="528" y="730"/>
                  </a:lnTo>
                  <a:lnTo>
                    <a:pt x="645" y="738"/>
                  </a:lnTo>
                  <a:lnTo>
                    <a:pt x="733" y="763"/>
                  </a:lnTo>
                  <a:lnTo>
                    <a:pt x="797" y="811"/>
                  </a:lnTo>
                  <a:lnTo>
                    <a:pt x="895" y="797"/>
                  </a:lnTo>
                  <a:lnTo>
                    <a:pt x="978" y="797"/>
                  </a:lnTo>
                  <a:lnTo>
                    <a:pt x="1027" y="811"/>
                  </a:lnTo>
                  <a:lnTo>
                    <a:pt x="1100" y="859"/>
                  </a:lnTo>
                  <a:lnTo>
                    <a:pt x="1151" y="875"/>
                  </a:lnTo>
                  <a:lnTo>
                    <a:pt x="1192" y="893"/>
                  </a:lnTo>
                  <a:lnTo>
                    <a:pt x="1238" y="914"/>
                  </a:lnTo>
                  <a:lnTo>
                    <a:pt x="1274" y="930"/>
                  </a:lnTo>
                  <a:lnTo>
                    <a:pt x="1304" y="937"/>
                  </a:lnTo>
                  <a:lnTo>
                    <a:pt x="1352" y="936"/>
                  </a:lnTo>
                  <a:lnTo>
                    <a:pt x="1398" y="927"/>
                  </a:lnTo>
                  <a:lnTo>
                    <a:pt x="1441" y="909"/>
                  </a:lnTo>
                  <a:lnTo>
                    <a:pt x="1466" y="890"/>
                  </a:lnTo>
                  <a:lnTo>
                    <a:pt x="1489" y="859"/>
                  </a:lnTo>
                  <a:lnTo>
                    <a:pt x="1504" y="811"/>
                  </a:lnTo>
                  <a:lnTo>
                    <a:pt x="1578" y="835"/>
                  </a:lnTo>
                  <a:lnTo>
                    <a:pt x="1632" y="821"/>
                  </a:lnTo>
                  <a:lnTo>
                    <a:pt x="1686" y="783"/>
                  </a:lnTo>
                  <a:lnTo>
                    <a:pt x="1705" y="735"/>
                  </a:lnTo>
                  <a:lnTo>
                    <a:pt x="1646" y="749"/>
                  </a:lnTo>
                  <a:lnTo>
                    <a:pt x="1621" y="768"/>
                  </a:lnTo>
                  <a:lnTo>
                    <a:pt x="1670" y="711"/>
                  </a:lnTo>
                  <a:lnTo>
                    <a:pt x="1597" y="711"/>
                  </a:lnTo>
                  <a:lnTo>
                    <a:pt x="1533" y="661"/>
                  </a:lnTo>
                  <a:lnTo>
                    <a:pt x="1446" y="609"/>
                  </a:lnTo>
                  <a:lnTo>
                    <a:pt x="1352" y="585"/>
                  </a:lnTo>
                  <a:lnTo>
                    <a:pt x="1314" y="580"/>
                  </a:lnTo>
                  <a:lnTo>
                    <a:pt x="1319" y="551"/>
                  </a:lnTo>
                  <a:lnTo>
                    <a:pt x="1357" y="513"/>
                  </a:lnTo>
                  <a:lnTo>
                    <a:pt x="1319" y="484"/>
                  </a:lnTo>
                  <a:lnTo>
                    <a:pt x="1328" y="449"/>
                  </a:lnTo>
                  <a:lnTo>
                    <a:pt x="1333" y="419"/>
                  </a:lnTo>
                  <a:lnTo>
                    <a:pt x="1363" y="424"/>
                  </a:lnTo>
                  <a:lnTo>
                    <a:pt x="1465" y="493"/>
                  </a:lnTo>
                  <a:lnTo>
                    <a:pt x="1593" y="575"/>
                  </a:lnTo>
                  <a:lnTo>
                    <a:pt x="1680" y="604"/>
                  </a:lnTo>
                  <a:lnTo>
                    <a:pt x="1743" y="609"/>
                  </a:lnTo>
                  <a:lnTo>
                    <a:pt x="1768" y="575"/>
                  </a:lnTo>
                  <a:lnTo>
                    <a:pt x="1739" y="575"/>
                  </a:lnTo>
                  <a:lnTo>
                    <a:pt x="1753" y="527"/>
                  </a:lnTo>
                  <a:lnTo>
                    <a:pt x="1705" y="556"/>
                  </a:lnTo>
                  <a:lnTo>
                    <a:pt x="1691" y="546"/>
                  </a:lnTo>
                  <a:lnTo>
                    <a:pt x="1710" y="489"/>
                  </a:lnTo>
                  <a:lnTo>
                    <a:pt x="1656" y="522"/>
                  </a:lnTo>
                  <a:lnTo>
                    <a:pt x="1612" y="498"/>
                  </a:lnTo>
                  <a:lnTo>
                    <a:pt x="1578" y="464"/>
                  </a:lnTo>
                  <a:lnTo>
                    <a:pt x="1514" y="449"/>
                  </a:lnTo>
                  <a:lnTo>
                    <a:pt x="1487" y="441"/>
                  </a:lnTo>
                  <a:lnTo>
                    <a:pt x="1455" y="416"/>
                  </a:lnTo>
                  <a:lnTo>
                    <a:pt x="1465" y="390"/>
                  </a:lnTo>
                  <a:lnTo>
                    <a:pt x="1498" y="323"/>
                  </a:lnTo>
                  <a:lnTo>
                    <a:pt x="1430" y="376"/>
                  </a:lnTo>
                  <a:lnTo>
                    <a:pt x="1396" y="357"/>
                  </a:lnTo>
                  <a:lnTo>
                    <a:pt x="1436" y="314"/>
                  </a:lnTo>
                  <a:lnTo>
                    <a:pt x="1421" y="285"/>
                  </a:lnTo>
                  <a:lnTo>
                    <a:pt x="1368" y="323"/>
                  </a:lnTo>
                  <a:lnTo>
                    <a:pt x="1323" y="311"/>
                  </a:lnTo>
                  <a:lnTo>
                    <a:pt x="1289" y="299"/>
                  </a:lnTo>
                  <a:lnTo>
                    <a:pt x="1250" y="276"/>
                  </a:lnTo>
                  <a:lnTo>
                    <a:pt x="1211" y="256"/>
                  </a:lnTo>
                  <a:lnTo>
                    <a:pt x="1197" y="237"/>
                  </a:lnTo>
                  <a:lnTo>
                    <a:pt x="1250" y="227"/>
                  </a:lnTo>
                  <a:lnTo>
                    <a:pt x="1228" y="204"/>
                  </a:lnTo>
                  <a:lnTo>
                    <a:pt x="1219" y="176"/>
                  </a:lnTo>
                  <a:lnTo>
                    <a:pt x="1242" y="147"/>
                  </a:lnTo>
                  <a:lnTo>
                    <a:pt x="1270" y="117"/>
                  </a:lnTo>
                  <a:lnTo>
                    <a:pt x="1260" y="93"/>
                  </a:lnTo>
                  <a:lnTo>
                    <a:pt x="1295" y="40"/>
                  </a:lnTo>
                  <a:lnTo>
                    <a:pt x="1357" y="59"/>
                  </a:lnTo>
                  <a:lnTo>
                    <a:pt x="1443" y="107"/>
                  </a:lnTo>
                  <a:lnTo>
                    <a:pt x="1504" y="133"/>
                  </a:lnTo>
                  <a:lnTo>
                    <a:pt x="1433" y="80"/>
                  </a:lnTo>
                  <a:lnTo>
                    <a:pt x="1357" y="29"/>
                  </a:lnTo>
                  <a:lnTo>
                    <a:pt x="1279" y="0"/>
                  </a:lnTo>
                  <a:lnTo>
                    <a:pt x="1222" y="29"/>
                  </a:lnTo>
                  <a:lnTo>
                    <a:pt x="1211" y="83"/>
                  </a:lnTo>
                  <a:lnTo>
                    <a:pt x="1202" y="117"/>
                  </a:lnTo>
                  <a:lnTo>
                    <a:pt x="1189" y="155"/>
                  </a:lnTo>
                  <a:lnTo>
                    <a:pt x="1166" y="205"/>
                  </a:lnTo>
                  <a:lnTo>
                    <a:pt x="1148" y="240"/>
                  </a:lnTo>
                  <a:lnTo>
                    <a:pt x="1133" y="299"/>
                  </a:lnTo>
                  <a:lnTo>
                    <a:pt x="1133" y="371"/>
                  </a:lnTo>
                  <a:lnTo>
                    <a:pt x="1114" y="430"/>
                  </a:lnTo>
                  <a:lnTo>
                    <a:pt x="1075" y="465"/>
                  </a:lnTo>
                  <a:lnTo>
                    <a:pt x="1030" y="481"/>
                  </a:lnTo>
                  <a:lnTo>
                    <a:pt x="978" y="479"/>
                  </a:lnTo>
                  <a:lnTo>
                    <a:pt x="933" y="462"/>
                  </a:lnTo>
                  <a:lnTo>
                    <a:pt x="887" y="443"/>
                  </a:lnTo>
                  <a:lnTo>
                    <a:pt x="860" y="427"/>
                  </a:lnTo>
                  <a:lnTo>
                    <a:pt x="831" y="449"/>
                  </a:lnTo>
                  <a:lnTo>
                    <a:pt x="831" y="464"/>
                  </a:lnTo>
                  <a:lnTo>
                    <a:pt x="782" y="474"/>
                  </a:lnTo>
                  <a:lnTo>
                    <a:pt x="763" y="484"/>
                  </a:lnTo>
                  <a:lnTo>
                    <a:pt x="757" y="493"/>
                  </a:lnTo>
                  <a:lnTo>
                    <a:pt x="768" y="508"/>
                  </a:lnTo>
                  <a:lnTo>
                    <a:pt x="806" y="517"/>
                  </a:lnTo>
                  <a:lnTo>
                    <a:pt x="841" y="538"/>
                  </a:lnTo>
                  <a:lnTo>
                    <a:pt x="865" y="556"/>
                  </a:lnTo>
                  <a:lnTo>
                    <a:pt x="928" y="599"/>
                  </a:lnTo>
                  <a:lnTo>
                    <a:pt x="1009" y="655"/>
                  </a:lnTo>
                  <a:lnTo>
                    <a:pt x="1016" y="666"/>
                  </a:lnTo>
                  <a:lnTo>
                    <a:pt x="973" y="661"/>
                  </a:lnTo>
                  <a:lnTo>
                    <a:pt x="933" y="623"/>
                  </a:lnTo>
                  <a:lnTo>
                    <a:pt x="846" y="575"/>
                  </a:lnTo>
                  <a:lnTo>
                    <a:pt x="768" y="546"/>
                  </a:lnTo>
                  <a:lnTo>
                    <a:pt x="719" y="522"/>
                  </a:lnTo>
                  <a:lnTo>
                    <a:pt x="669" y="493"/>
                  </a:lnTo>
                  <a:lnTo>
                    <a:pt x="625" y="474"/>
                  </a:lnTo>
                  <a:lnTo>
                    <a:pt x="577" y="454"/>
                  </a:lnTo>
                  <a:lnTo>
                    <a:pt x="542" y="459"/>
                  </a:lnTo>
                  <a:lnTo>
                    <a:pt x="523" y="479"/>
                  </a:lnTo>
                  <a:lnTo>
                    <a:pt x="504" y="493"/>
                  </a:lnTo>
                  <a:lnTo>
                    <a:pt x="483" y="479"/>
                  </a:lnTo>
                  <a:lnTo>
                    <a:pt x="488" y="435"/>
                  </a:lnTo>
                  <a:lnTo>
                    <a:pt x="493" y="400"/>
                  </a:lnTo>
                  <a:lnTo>
                    <a:pt x="431" y="342"/>
                  </a:lnTo>
                  <a:lnTo>
                    <a:pt x="279" y="242"/>
                  </a:lnTo>
                  <a:lnTo>
                    <a:pt x="196" y="150"/>
                  </a:lnTo>
                  <a:lnTo>
                    <a:pt x="177" y="93"/>
                  </a:lnTo>
                  <a:lnTo>
                    <a:pt x="138" y="203"/>
                  </a:lnTo>
                  <a:lnTo>
                    <a:pt x="220" y="246"/>
                  </a:lnTo>
                  <a:lnTo>
                    <a:pt x="304" y="371"/>
                  </a:lnTo>
                  <a:lnTo>
                    <a:pt x="391" y="454"/>
                  </a:lnTo>
                  <a:lnTo>
                    <a:pt x="455" y="517"/>
                  </a:lnTo>
                  <a:lnTo>
                    <a:pt x="507" y="556"/>
                  </a:lnTo>
                  <a:lnTo>
                    <a:pt x="577" y="556"/>
                  </a:lnTo>
                  <a:lnTo>
                    <a:pt x="606" y="556"/>
                  </a:lnTo>
                  <a:lnTo>
                    <a:pt x="640" y="580"/>
                  </a:lnTo>
                  <a:lnTo>
                    <a:pt x="659" y="633"/>
                  </a:lnTo>
                  <a:lnTo>
                    <a:pt x="743" y="657"/>
                  </a:lnTo>
                  <a:lnTo>
                    <a:pt x="768" y="671"/>
                  </a:lnTo>
                  <a:lnTo>
                    <a:pt x="797" y="714"/>
                  </a:lnTo>
                  <a:lnTo>
                    <a:pt x="831" y="768"/>
                  </a:lnTo>
                  <a:lnTo>
                    <a:pt x="822" y="778"/>
                  </a:lnTo>
                  <a:lnTo>
                    <a:pt x="763" y="759"/>
                  </a:lnTo>
                  <a:lnTo>
                    <a:pt x="705" y="700"/>
                  </a:lnTo>
                  <a:lnTo>
                    <a:pt x="674" y="681"/>
                  </a:lnTo>
                  <a:lnTo>
                    <a:pt x="625" y="661"/>
                  </a:lnTo>
                  <a:lnTo>
                    <a:pt x="591" y="604"/>
                  </a:lnTo>
                  <a:lnTo>
                    <a:pt x="557" y="580"/>
                  </a:lnTo>
                  <a:lnTo>
                    <a:pt x="488" y="575"/>
                  </a:lnTo>
                  <a:lnTo>
                    <a:pt x="440" y="561"/>
                  </a:lnTo>
                  <a:lnTo>
                    <a:pt x="396" y="546"/>
                  </a:lnTo>
                  <a:lnTo>
                    <a:pt x="328" y="537"/>
                  </a:lnTo>
                  <a:lnTo>
                    <a:pt x="279" y="503"/>
                  </a:lnTo>
                  <a:lnTo>
                    <a:pt x="245" y="498"/>
                  </a:lnTo>
                  <a:lnTo>
                    <a:pt x="182" y="424"/>
                  </a:lnTo>
                  <a:lnTo>
                    <a:pt x="133" y="347"/>
                  </a:lnTo>
                  <a:lnTo>
                    <a:pt x="104" y="314"/>
                  </a:lnTo>
                  <a:lnTo>
                    <a:pt x="74" y="400"/>
                  </a:lnTo>
                  <a:lnTo>
                    <a:pt x="0" y="508"/>
                  </a:lnTo>
                  <a:close/>
                </a:path>
              </a:pathLst>
            </a:custGeom>
            <a:solidFill>
              <a:srgbClr val="C06000"/>
            </a:solidFill>
            <a:ln w="9525">
              <a:noFill/>
              <a:round/>
              <a:headEnd/>
              <a:tailEnd/>
            </a:ln>
          </p:spPr>
          <p:txBody>
            <a:bodyPr/>
            <a:lstStyle/>
            <a:p>
              <a:endParaRPr lang="ko-KR" altLang="en-US"/>
            </a:p>
          </p:txBody>
        </p:sp>
        <p:sp>
          <p:nvSpPr>
            <p:cNvPr id="20" name="Freeform 24"/>
            <p:cNvSpPr>
              <a:spLocks/>
            </p:cNvSpPr>
            <p:nvPr/>
          </p:nvSpPr>
          <p:spPr bwMode="auto">
            <a:xfrm>
              <a:off x="3033" y="1820"/>
              <a:ext cx="494" cy="516"/>
            </a:xfrm>
            <a:custGeom>
              <a:avLst/>
              <a:gdLst>
                <a:gd name="T0" fmla="*/ 0 w 1483"/>
                <a:gd name="T1" fmla="*/ 0 h 1549"/>
                <a:gd name="T2" fmla="*/ 0 w 1483"/>
                <a:gd name="T3" fmla="*/ 0 h 1549"/>
                <a:gd name="T4" fmla="*/ 0 w 1483"/>
                <a:gd name="T5" fmla="*/ 0 h 1549"/>
                <a:gd name="T6" fmla="*/ 0 w 1483"/>
                <a:gd name="T7" fmla="*/ 0 h 1549"/>
                <a:gd name="T8" fmla="*/ 0 w 1483"/>
                <a:gd name="T9" fmla="*/ 0 h 1549"/>
                <a:gd name="T10" fmla="*/ 0 w 1483"/>
                <a:gd name="T11" fmla="*/ 0 h 1549"/>
                <a:gd name="T12" fmla="*/ 0 w 1483"/>
                <a:gd name="T13" fmla="*/ 0 h 1549"/>
                <a:gd name="T14" fmla="*/ 0 w 1483"/>
                <a:gd name="T15" fmla="*/ 0 h 1549"/>
                <a:gd name="T16" fmla="*/ 0 w 1483"/>
                <a:gd name="T17" fmla="*/ 0 h 1549"/>
                <a:gd name="T18" fmla="*/ 0 w 1483"/>
                <a:gd name="T19" fmla="*/ 0 h 1549"/>
                <a:gd name="T20" fmla="*/ 0 w 1483"/>
                <a:gd name="T21" fmla="*/ 0 h 1549"/>
                <a:gd name="T22" fmla="*/ 0 w 1483"/>
                <a:gd name="T23" fmla="*/ 0 h 1549"/>
                <a:gd name="T24" fmla="*/ 0 w 1483"/>
                <a:gd name="T25" fmla="*/ 0 h 1549"/>
                <a:gd name="T26" fmla="*/ 0 w 1483"/>
                <a:gd name="T27" fmla="*/ 0 h 1549"/>
                <a:gd name="T28" fmla="*/ 0 w 1483"/>
                <a:gd name="T29" fmla="*/ 0 h 1549"/>
                <a:gd name="T30" fmla="*/ 0 w 1483"/>
                <a:gd name="T31" fmla="*/ 0 h 1549"/>
                <a:gd name="T32" fmla="*/ 0 w 1483"/>
                <a:gd name="T33" fmla="*/ 0 h 1549"/>
                <a:gd name="T34" fmla="*/ 0 w 1483"/>
                <a:gd name="T35" fmla="*/ 0 h 1549"/>
                <a:gd name="T36" fmla="*/ 0 w 1483"/>
                <a:gd name="T37" fmla="*/ 0 h 1549"/>
                <a:gd name="T38" fmla="*/ 0 w 1483"/>
                <a:gd name="T39" fmla="*/ 0 h 1549"/>
                <a:gd name="T40" fmla="*/ 0 w 1483"/>
                <a:gd name="T41" fmla="*/ 0 h 1549"/>
                <a:gd name="T42" fmla="*/ 0 w 1483"/>
                <a:gd name="T43" fmla="*/ 0 h 1549"/>
                <a:gd name="T44" fmla="*/ 0 w 1483"/>
                <a:gd name="T45" fmla="*/ 0 h 1549"/>
                <a:gd name="T46" fmla="*/ 0 w 1483"/>
                <a:gd name="T47" fmla="*/ 0 h 1549"/>
                <a:gd name="T48" fmla="*/ 0 w 1483"/>
                <a:gd name="T49" fmla="*/ 0 h 1549"/>
                <a:gd name="T50" fmla="*/ 0 w 1483"/>
                <a:gd name="T51" fmla="*/ 0 h 1549"/>
                <a:gd name="T52" fmla="*/ 0 w 1483"/>
                <a:gd name="T53" fmla="*/ 0 h 1549"/>
                <a:gd name="T54" fmla="*/ 0 w 1483"/>
                <a:gd name="T55" fmla="*/ 0 h 15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83"/>
                <a:gd name="T85" fmla="*/ 0 h 1549"/>
                <a:gd name="T86" fmla="*/ 1483 w 1483"/>
                <a:gd name="T87" fmla="*/ 1549 h 15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83" h="1549">
                  <a:moveTo>
                    <a:pt x="735" y="0"/>
                  </a:moveTo>
                  <a:lnTo>
                    <a:pt x="1483" y="0"/>
                  </a:lnTo>
                  <a:lnTo>
                    <a:pt x="1483" y="1079"/>
                  </a:lnTo>
                  <a:lnTo>
                    <a:pt x="762" y="1549"/>
                  </a:lnTo>
                  <a:lnTo>
                    <a:pt x="697" y="1342"/>
                  </a:lnTo>
                  <a:lnTo>
                    <a:pt x="625" y="1186"/>
                  </a:lnTo>
                  <a:lnTo>
                    <a:pt x="593" y="1129"/>
                  </a:lnTo>
                  <a:lnTo>
                    <a:pt x="548" y="1036"/>
                  </a:lnTo>
                  <a:lnTo>
                    <a:pt x="515" y="966"/>
                  </a:lnTo>
                  <a:lnTo>
                    <a:pt x="478" y="913"/>
                  </a:lnTo>
                  <a:lnTo>
                    <a:pt x="434" y="857"/>
                  </a:lnTo>
                  <a:lnTo>
                    <a:pt x="389" y="796"/>
                  </a:lnTo>
                  <a:lnTo>
                    <a:pt x="341" y="740"/>
                  </a:lnTo>
                  <a:lnTo>
                    <a:pt x="309" y="705"/>
                  </a:lnTo>
                  <a:lnTo>
                    <a:pt x="278" y="674"/>
                  </a:lnTo>
                  <a:lnTo>
                    <a:pt x="247" y="646"/>
                  </a:lnTo>
                  <a:lnTo>
                    <a:pt x="211" y="614"/>
                  </a:lnTo>
                  <a:lnTo>
                    <a:pt x="168" y="577"/>
                  </a:lnTo>
                  <a:lnTo>
                    <a:pt x="139" y="552"/>
                  </a:lnTo>
                  <a:lnTo>
                    <a:pt x="103" y="538"/>
                  </a:lnTo>
                  <a:lnTo>
                    <a:pt x="77" y="537"/>
                  </a:lnTo>
                  <a:lnTo>
                    <a:pt x="55" y="538"/>
                  </a:lnTo>
                  <a:lnTo>
                    <a:pt x="34" y="541"/>
                  </a:lnTo>
                  <a:lnTo>
                    <a:pt x="0" y="552"/>
                  </a:lnTo>
                  <a:lnTo>
                    <a:pt x="239" y="366"/>
                  </a:lnTo>
                  <a:lnTo>
                    <a:pt x="416" y="212"/>
                  </a:lnTo>
                  <a:lnTo>
                    <a:pt x="632" y="63"/>
                  </a:lnTo>
                  <a:lnTo>
                    <a:pt x="735" y="0"/>
                  </a:lnTo>
                  <a:close/>
                </a:path>
              </a:pathLst>
            </a:custGeom>
            <a:solidFill>
              <a:srgbClr val="7F7F9F"/>
            </a:solidFill>
            <a:ln w="9525">
              <a:noFill/>
              <a:round/>
              <a:headEnd/>
              <a:tailEnd/>
            </a:ln>
          </p:spPr>
          <p:txBody>
            <a:bodyPr/>
            <a:lstStyle/>
            <a:p>
              <a:endParaRPr lang="ko-KR" altLang="en-US"/>
            </a:p>
          </p:txBody>
        </p:sp>
        <p:sp>
          <p:nvSpPr>
            <p:cNvPr id="21" name="Freeform 25"/>
            <p:cNvSpPr>
              <a:spLocks/>
            </p:cNvSpPr>
            <p:nvPr/>
          </p:nvSpPr>
          <p:spPr bwMode="auto">
            <a:xfrm>
              <a:off x="3241" y="2280"/>
              <a:ext cx="46" cy="56"/>
            </a:xfrm>
            <a:custGeom>
              <a:avLst/>
              <a:gdLst>
                <a:gd name="T0" fmla="*/ 0 w 136"/>
                <a:gd name="T1" fmla="*/ 0 h 168"/>
                <a:gd name="T2" fmla="*/ 0 w 136"/>
                <a:gd name="T3" fmla="*/ 0 h 168"/>
                <a:gd name="T4" fmla="*/ 0 w 136"/>
                <a:gd name="T5" fmla="*/ 0 h 168"/>
                <a:gd name="T6" fmla="*/ 0 w 136"/>
                <a:gd name="T7" fmla="*/ 0 h 168"/>
                <a:gd name="T8" fmla="*/ 0 w 136"/>
                <a:gd name="T9" fmla="*/ 0 h 168"/>
                <a:gd name="T10" fmla="*/ 0 w 136"/>
                <a:gd name="T11" fmla="*/ 0 h 168"/>
                <a:gd name="T12" fmla="*/ 0 w 136"/>
                <a:gd name="T13" fmla="*/ 0 h 168"/>
                <a:gd name="T14" fmla="*/ 0 w 136"/>
                <a:gd name="T15" fmla="*/ 0 h 168"/>
                <a:gd name="T16" fmla="*/ 0 w 136"/>
                <a:gd name="T17" fmla="*/ 0 h 168"/>
                <a:gd name="T18" fmla="*/ 0 w 136"/>
                <a:gd name="T19" fmla="*/ 0 h 168"/>
                <a:gd name="T20" fmla="*/ 0 w 136"/>
                <a:gd name="T21" fmla="*/ 0 h 1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168"/>
                <a:gd name="T35" fmla="*/ 136 w 136"/>
                <a:gd name="T36" fmla="*/ 168 h 1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168">
                  <a:moveTo>
                    <a:pt x="0" y="24"/>
                  </a:moveTo>
                  <a:lnTo>
                    <a:pt x="25" y="56"/>
                  </a:lnTo>
                  <a:lnTo>
                    <a:pt x="52" y="90"/>
                  </a:lnTo>
                  <a:lnTo>
                    <a:pt x="85" y="131"/>
                  </a:lnTo>
                  <a:lnTo>
                    <a:pt x="98" y="141"/>
                  </a:lnTo>
                  <a:lnTo>
                    <a:pt x="117" y="155"/>
                  </a:lnTo>
                  <a:lnTo>
                    <a:pt x="136" y="168"/>
                  </a:lnTo>
                  <a:lnTo>
                    <a:pt x="112" y="95"/>
                  </a:lnTo>
                  <a:lnTo>
                    <a:pt x="93" y="27"/>
                  </a:lnTo>
                  <a:lnTo>
                    <a:pt x="81" y="0"/>
                  </a:lnTo>
                  <a:lnTo>
                    <a:pt x="0" y="24"/>
                  </a:lnTo>
                  <a:close/>
                </a:path>
              </a:pathLst>
            </a:custGeom>
            <a:solidFill>
              <a:srgbClr val="7F7F9F"/>
            </a:solidFill>
            <a:ln w="9525">
              <a:noFill/>
              <a:round/>
              <a:headEnd/>
              <a:tailEnd/>
            </a:ln>
          </p:spPr>
          <p:txBody>
            <a:bodyPr/>
            <a:lstStyle/>
            <a:p>
              <a:endParaRPr lang="ko-KR" altLang="en-US"/>
            </a:p>
          </p:txBody>
        </p:sp>
        <p:sp>
          <p:nvSpPr>
            <p:cNvPr id="22" name="Freeform 26"/>
            <p:cNvSpPr>
              <a:spLocks/>
            </p:cNvSpPr>
            <p:nvPr/>
          </p:nvSpPr>
          <p:spPr bwMode="auto">
            <a:xfrm>
              <a:off x="3227" y="1988"/>
              <a:ext cx="300" cy="347"/>
            </a:xfrm>
            <a:custGeom>
              <a:avLst/>
              <a:gdLst>
                <a:gd name="T0" fmla="*/ 0 w 900"/>
                <a:gd name="T1" fmla="*/ 0 h 1041"/>
                <a:gd name="T2" fmla="*/ 0 w 900"/>
                <a:gd name="T3" fmla="*/ 0 h 1041"/>
                <a:gd name="T4" fmla="*/ 0 w 900"/>
                <a:gd name="T5" fmla="*/ 0 h 1041"/>
                <a:gd name="T6" fmla="*/ 0 w 900"/>
                <a:gd name="T7" fmla="*/ 0 h 1041"/>
                <a:gd name="T8" fmla="*/ 0 w 900"/>
                <a:gd name="T9" fmla="*/ 0 h 1041"/>
                <a:gd name="T10" fmla="*/ 0 w 900"/>
                <a:gd name="T11" fmla="*/ 0 h 1041"/>
                <a:gd name="T12" fmla="*/ 0 w 900"/>
                <a:gd name="T13" fmla="*/ 0 h 1041"/>
                <a:gd name="T14" fmla="*/ 0 w 900"/>
                <a:gd name="T15" fmla="*/ 0 h 1041"/>
                <a:gd name="T16" fmla="*/ 0 w 900"/>
                <a:gd name="T17" fmla="*/ 0 h 1041"/>
                <a:gd name="T18" fmla="*/ 0 w 900"/>
                <a:gd name="T19" fmla="*/ 0 h 1041"/>
                <a:gd name="T20" fmla="*/ 0 w 900"/>
                <a:gd name="T21" fmla="*/ 0 h 1041"/>
                <a:gd name="T22" fmla="*/ 0 w 900"/>
                <a:gd name="T23" fmla="*/ 0 h 1041"/>
                <a:gd name="T24" fmla="*/ 0 w 900"/>
                <a:gd name="T25" fmla="*/ 0 h 1041"/>
                <a:gd name="T26" fmla="*/ 0 w 900"/>
                <a:gd name="T27" fmla="*/ 0 h 1041"/>
                <a:gd name="T28" fmla="*/ 0 w 900"/>
                <a:gd name="T29" fmla="*/ 0 h 1041"/>
                <a:gd name="T30" fmla="*/ 0 w 900"/>
                <a:gd name="T31" fmla="*/ 0 h 1041"/>
                <a:gd name="T32" fmla="*/ 0 w 900"/>
                <a:gd name="T33" fmla="*/ 0 h 1041"/>
                <a:gd name="T34" fmla="*/ 0 w 900"/>
                <a:gd name="T35" fmla="*/ 0 h 1041"/>
                <a:gd name="T36" fmla="*/ 0 w 900"/>
                <a:gd name="T37" fmla="*/ 0 h 1041"/>
                <a:gd name="T38" fmla="*/ 0 w 900"/>
                <a:gd name="T39" fmla="*/ 0 h 1041"/>
                <a:gd name="T40" fmla="*/ 0 w 900"/>
                <a:gd name="T41" fmla="*/ 0 h 1041"/>
                <a:gd name="T42" fmla="*/ 0 w 900"/>
                <a:gd name="T43" fmla="*/ 0 h 1041"/>
                <a:gd name="T44" fmla="*/ 0 w 900"/>
                <a:gd name="T45" fmla="*/ 0 h 1041"/>
                <a:gd name="T46" fmla="*/ 0 w 900"/>
                <a:gd name="T47" fmla="*/ 0 h 1041"/>
                <a:gd name="T48" fmla="*/ 0 w 900"/>
                <a:gd name="T49" fmla="*/ 0 h 1041"/>
                <a:gd name="T50" fmla="*/ 0 w 900"/>
                <a:gd name="T51" fmla="*/ 0 h 1041"/>
                <a:gd name="T52" fmla="*/ 0 w 900"/>
                <a:gd name="T53" fmla="*/ 0 h 1041"/>
                <a:gd name="T54" fmla="*/ 0 w 900"/>
                <a:gd name="T55" fmla="*/ 0 h 1041"/>
                <a:gd name="T56" fmla="*/ 0 w 900"/>
                <a:gd name="T57" fmla="*/ 0 h 1041"/>
                <a:gd name="T58" fmla="*/ 0 w 900"/>
                <a:gd name="T59" fmla="*/ 0 h 1041"/>
                <a:gd name="T60" fmla="*/ 0 w 900"/>
                <a:gd name="T61" fmla="*/ 0 h 1041"/>
                <a:gd name="T62" fmla="*/ 0 w 900"/>
                <a:gd name="T63" fmla="*/ 0 h 1041"/>
                <a:gd name="T64" fmla="*/ 0 w 900"/>
                <a:gd name="T65" fmla="*/ 0 h 1041"/>
                <a:gd name="T66" fmla="*/ 0 w 900"/>
                <a:gd name="T67" fmla="*/ 0 h 1041"/>
                <a:gd name="T68" fmla="*/ 0 w 900"/>
                <a:gd name="T69" fmla="*/ 0 h 1041"/>
                <a:gd name="T70" fmla="*/ 0 w 900"/>
                <a:gd name="T71" fmla="*/ 0 h 1041"/>
                <a:gd name="T72" fmla="*/ 0 w 900"/>
                <a:gd name="T73" fmla="*/ 0 h 1041"/>
                <a:gd name="T74" fmla="*/ 0 w 900"/>
                <a:gd name="T75" fmla="*/ 0 h 1041"/>
                <a:gd name="T76" fmla="*/ 0 w 900"/>
                <a:gd name="T77" fmla="*/ 0 h 1041"/>
                <a:gd name="T78" fmla="*/ 0 w 900"/>
                <a:gd name="T79" fmla="*/ 0 h 1041"/>
                <a:gd name="T80" fmla="*/ 0 w 900"/>
                <a:gd name="T81" fmla="*/ 0 h 1041"/>
                <a:gd name="T82" fmla="*/ 0 w 900"/>
                <a:gd name="T83" fmla="*/ 0 h 1041"/>
                <a:gd name="T84" fmla="*/ 0 w 900"/>
                <a:gd name="T85" fmla="*/ 0 h 1041"/>
                <a:gd name="T86" fmla="*/ 0 w 900"/>
                <a:gd name="T87" fmla="*/ 0 h 1041"/>
                <a:gd name="T88" fmla="*/ 0 w 900"/>
                <a:gd name="T89" fmla="*/ 0 h 1041"/>
                <a:gd name="T90" fmla="*/ 0 w 900"/>
                <a:gd name="T91" fmla="*/ 0 h 1041"/>
                <a:gd name="T92" fmla="*/ 0 w 900"/>
                <a:gd name="T93" fmla="*/ 0 h 1041"/>
                <a:gd name="T94" fmla="*/ 0 w 900"/>
                <a:gd name="T95" fmla="*/ 0 h 1041"/>
                <a:gd name="T96" fmla="*/ 0 w 900"/>
                <a:gd name="T97" fmla="*/ 0 h 1041"/>
                <a:gd name="T98" fmla="*/ 0 w 900"/>
                <a:gd name="T99" fmla="*/ 0 h 1041"/>
                <a:gd name="T100" fmla="*/ 0 w 900"/>
                <a:gd name="T101" fmla="*/ 0 h 1041"/>
                <a:gd name="T102" fmla="*/ 0 w 900"/>
                <a:gd name="T103" fmla="*/ 0 h 1041"/>
                <a:gd name="T104" fmla="*/ 0 w 900"/>
                <a:gd name="T105" fmla="*/ 0 h 10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00"/>
                <a:gd name="T160" fmla="*/ 0 h 1041"/>
                <a:gd name="T161" fmla="*/ 900 w 900"/>
                <a:gd name="T162" fmla="*/ 1041 h 10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00" h="1041">
                  <a:moveTo>
                    <a:pt x="0" y="580"/>
                  </a:moveTo>
                  <a:lnTo>
                    <a:pt x="50" y="690"/>
                  </a:lnTo>
                  <a:lnTo>
                    <a:pt x="93" y="802"/>
                  </a:lnTo>
                  <a:lnTo>
                    <a:pt x="115" y="876"/>
                  </a:lnTo>
                  <a:lnTo>
                    <a:pt x="24" y="906"/>
                  </a:lnTo>
                  <a:lnTo>
                    <a:pt x="46" y="940"/>
                  </a:lnTo>
                  <a:lnTo>
                    <a:pt x="69" y="970"/>
                  </a:lnTo>
                  <a:lnTo>
                    <a:pt x="83" y="987"/>
                  </a:lnTo>
                  <a:lnTo>
                    <a:pt x="109" y="1017"/>
                  </a:lnTo>
                  <a:lnTo>
                    <a:pt x="139" y="1032"/>
                  </a:lnTo>
                  <a:lnTo>
                    <a:pt x="162" y="1041"/>
                  </a:lnTo>
                  <a:lnTo>
                    <a:pt x="183" y="1037"/>
                  </a:lnTo>
                  <a:lnTo>
                    <a:pt x="214" y="1022"/>
                  </a:lnTo>
                  <a:lnTo>
                    <a:pt x="364" y="917"/>
                  </a:lnTo>
                  <a:lnTo>
                    <a:pt x="664" y="722"/>
                  </a:lnTo>
                  <a:lnTo>
                    <a:pt x="900" y="567"/>
                  </a:lnTo>
                  <a:lnTo>
                    <a:pt x="897" y="0"/>
                  </a:lnTo>
                  <a:lnTo>
                    <a:pt x="737" y="84"/>
                  </a:lnTo>
                  <a:lnTo>
                    <a:pt x="805" y="94"/>
                  </a:lnTo>
                  <a:lnTo>
                    <a:pt x="834" y="127"/>
                  </a:lnTo>
                  <a:lnTo>
                    <a:pt x="848" y="171"/>
                  </a:lnTo>
                  <a:lnTo>
                    <a:pt x="853" y="214"/>
                  </a:lnTo>
                  <a:lnTo>
                    <a:pt x="824" y="228"/>
                  </a:lnTo>
                  <a:lnTo>
                    <a:pt x="780" y="238"/>
                  </a:lnTo>
                  <a:lnTo>
                    <a:pt x="693" y="243"/>
                  </a:lnTo>
                  <a:lnTo>
                    <a:pt x="615" y="238"/>
                  </a:lnTo>
                  <a:lnTo>
                    <a:pt x="537" y="228"/>
                  </a:lnTo>
                  <a:lnTo>
                    <a:pt x="512" y="228"/>
                  </a:lnTo>
                  <a:lnTo>
                    <a:pt x="415" y="262"/>
                  </a:lnTo>
                  <a:lnTo>
                    <a:pt x="507" y="321"/>
                  </a:lnTo>
                  <a:lnTo>
                    <a:pt x="566" y="359"/>
                  </a:lnTo>
                  <a:lnTo>
                    <a:pt x="600" y="393"/>
                  </a:lnTo>
                  <a:lnTo>
                    <a:pt x="615" y="421"/>
                  </a:lnTo>
                  <a:lnTo>
                    <a:pt x="605" y="445"/>
                  </a:lnTo>
                  <a:lnTo>
                    <a:pt x="526" y="455"/>
                  </a:lnTo>
                  <a:lnTo>
                    <a:pt x="469" y="460"/>
                  </a:lnTo>
                  <a:lnTo>
                    <a:pt x="410" y="460"/>
                  </a:lnTo>
                  <a:lnTo>
                    <a:pt x="361" y="445"/>
                  </a:lnTo>
                  <a:lnTo>
                    <a:pt x="302" y="445"/>
                  </a:lnTo>
                  <a:lnTo>
                    <a:pt x="234" y="445"/>
                  </a:lnTo>
                  <a:lnTo>
                    <a:pt x="180" y="460"/>
                  </a:lnTo>
                  <a:lnTo>
                    <a:pt x="137" y="460"/>
                  </a:lnTo>
                  <a:lnTo>
                    <a:pt x="123" y="479"/>
                  </a:lnTo>
                  <a:lnTo>
                    <a:pt x="161" y="513"/>
                  </a:lnTo>
                  <a:lnTo>
                    <a:pt x="220" y="546"/>
                  </a:lnTo>
                  <a:lnTo>
                    <a:pt x="327" y="561"/>
                  </a:lnTo>
                  <a:lnTo>
                    <a:pt x="371" y="570"/>
                  </a:lnTo>
                  <a:lnTo>
                    <a:pt x="385" y="590"/>
                  </a:lnTo>
                  <a:lnTo>
                    <a:pt x="366" y="604"/>
                  </a:lnTo>
                  <a:lnTo>
                    <a:pt x="302" y="599"/>
                  </a:lnTo>
                  <a:lnTo>
                    <a:pt x="225" y="580"/>
                  </a:lnTo>
                  <a:lnTo>
                    <a:pt x="78" y="570"/>
                  </a:lnTo>
                  <a:lnTo>
                    <a:pt x="0" y="580"/>
                  </a:lnTo>
                  <a:close/>
                </a:path>
              </a:pathLst>
            </a:custGeom>
            <a:solidFill>
              <a:srgbClr val="5F5F7F"/>
            </a:solidFill>
            <a:ln w="9525">
              <a:noFill/>
              <a:round/>
              <a:headEnd/>
              <a:tailEnd/>
            </a:ln>
          </p:spPr>
          <p:txBody>
            <a:bodyPr/>
            <a:lstStyle/>
            <a:p>
              <a:endParaRPr lang="ko-KR" altLang="en-US"/>
            </a:p>
          </p:txBody>
        </p:sp>
        <p:sp>
          <p:nvSpPr>
            <p:cNvPr id="23" name="Freeform 27"/>
            <p:cNvSpPr>
              <a:spLocks/>
            </p:cNvSpPr>
            <p:nvPr/>
          </p:nvSpPr>
          <p:spPr bwMode="auto">
            <a:xfrm>
              <a:off x="3242" y="2280"/>
              <a:ext cx="35" cy="47"/>
            </a:xfrm>
            <a:custGeom>
              <a:avLst/>
              <a:gdLst>
                <a:gd name="T0" fmla="*/ 0 w 105"/>
                <a:gd name="T1" fmla="*/ 0 h 140"/>
                <a:gd name="T2" fmla="*/ 0 w 105"/>
                <a:gd name="T3" fmla="*/ 0 h 140"/>
                <a:gd name="T4" fmla="*/ 0 w 105"/>
                <a:gd name="T5" fmla="*/ 0 h 140"/>
                <a:gd name="T6" fmla="*/ 0 w 105"/>
                <a:gd name="T7" fmla="*/ 0 h 140"/>
                <a:gd name="T8" fmla="*/ 0 w 105"/>
                <a:gd name="T9" fmla="*/ 0 h 140"/>
                <a:gd name="T10" fmla="*/ 0 w 105"/>
                <a:gd name="T11" fmla="*/ 0 h 140"/>
                <a:gd name="T12" fmla="*/ 0 w 105"/>
                <a:gd name="T13" fmla="*/ 0 h 140"/>
                <a:gd name="T14" fmla="*/ 0 w 105"/>
                <a:gd name="T15" fmla="*/ 0 h 140"/>
                <a:gd name="T16" fmla="*/ 0 w 105"/>
                <a:gd name="T17" fmla="*/ 0 h 140"/>
                <a:gd name="T18" fmla="*/ 0 w 105"/>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
                <a:gd name="T31" fmla="*/ 0 h 140"/>
                <a:gd name="T32" fmla="*/ 105 w 105"/>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 h="140">
                  <a:moveTo>
                    <a:pt x="0" y="22"/>
                  </a:moveTo>
                  <a:lnTo>
                    <a:pt x="13" y="46"/>
                  </a:lnTo>
                  <a:lnTo>
                    <a:pt x="32" y="78"/>
                  </a:lnTo>
                  <a:lnTo>
                    <a:pt x="59" y="108"/>
                  </a:lnTo>
                  <a:lnTo>
                    <a:pt x="90" y="132"/>
                  </a:lnTo>
                  <a:lnTo>
                    <a:pt x="105" y="140"/>
                  </a:lnTo>
                  <a:lnTo>
                    <a:pt x="105" y="123"/>
                  </a:lnTo>
                  <a:lnTo>
                    <a:pt x="88" y="70"/>
                  </a:lnTo>
                  <a:lnTo>
                    <a:pt x="65" y="0"/>
                  </a:lnTo>
                  <a:lnTo>
                    <a:pt x="0" y="22"/>
                  </a:lnTo>
                  <a:close/>
                </a:path>
              </a:pathLst>
            </a:custGeom>
            <a:solidFill>
              <a:srgbClr val="000000"/>
            </a:solidFill>
            <a:ln w="9525">
              <a:noFill/>
              <a:round/>
              <a:headEnd/>
              <a:tailEnd/>
            </a:ln>
          </p:spPr>
          <p:txBody>
            <a:bodyPr/>
            <a:lstStyle/>
            <a:p>
              <a:endParaRPr lang="ko-KR" altLang="en-US"/>
            </a:p>
          </p:txBody>
        </p:sp>
        <p:sp>
          <p:nvSpPr>
            <p:cNvPr id="24" name="Freeform 28"/>
            <p:cNvSpPr>
              <a:spLocks/>
            </p:cNvSpPr>
            <p:nvPr/>
          </p:nvSpPr>
          <p:spPr bwMode="auto">
            <a:xfrm>
              <a:off x="3217" y="1977"/>
              <a:ext cx="306" cy="195"/>
            </a:xfrm>
            <a:custGeom>
              <a:avLst/>
              <a:gdLst>
                <a:gd name="T0" fmla="*/ 0 w 918"/>
                <a:gd name="T1" fmla="*/ 0 h 584"/>
                <a:gd name="T2" fmla="*/ 0 w 918"/>
                <a:gd name="T3" fmla="*/ 0 h 584"/>
                <a:gd name="T4" fmla="*/ 0 w 918"/>
                <a:gd name="T5" fmla="*/ 0 h 584"/>
                <a:gd name="T6" fmla="*/ 0 w 918"/>
                <a:gd name="T7" fmla="*/ 0 h 584"/>
                <a:gd name="T8" fmla="*/ 0 w 918"/>
                <a:gd name="T9" fmla="*/ 0 h 584"/>
                <a:gd name="T10" fmla="*/ 0 w 918"/>
                <a:gd name="T11" fmla="*/ 0 h 584"/>
                <a:gd name="T12" fmla="*/ 0 w 918"/>
                <a:gd name="T13" fmla="*/ 0 h 584"/>
                <a:gd name="T14" fmla="*/ 0 w 918"/>
                <a:gd name="T15" fmla="*/ 0 h 584"/>
                <a:gd name="T16" fmla="*/ 0 w 918"/>
                <a:gd name="T17" fmla="*/ 0 h 584"/>
                <a:gd name="T18" fmla="*/ 0 w 918"/>
                <a:gd name="T19" fmla="*/ 0 h 584"/>
                <a:gd name="T20" fmla="*/ 0 w 918"/>
                <a:gd name="T21" fmla="*/ 0 h 584"/>
                <a:gd name="T22" fmla="*/ 0 w 918"/>
                <a:gd name="T23" fmla="*/ 0 h 584"/>
                <a:gd name="T24" fmla="*/ 0 w 918"/>
                <a:gd name="T25" fmla="*/ 0 h 584"/>
                <a:gd name="T26" fmla="*/ 0 w 918"/>
                <a:gd name="T27" fmla="*/ 0 h 584"/>
                <a:gd name="T28" fmla="*/ 0 w 918"/>
                <a:gd name="T29" fmla="*/ 0 h 584"/>
                <a:gd name="T30" fmla="*/ 0 w 918"/>
                <a:gd name="T31" fmla="*/ 0 h 584"/>
                <a:gd name="T32" fmla="*/ 0 w 918"/>
                <a:gd name="T33" fmla="*/ 0 h 584"/>
                <a:gd name="T34" fmla="*/ 0 w 918"/>
                <a:gd name="T35" fmla="*/ 0 h 584"/>
                <a:gd name="T36" fmla="*/ 0 w 918"/>
                <a:gd name="T37" fmla="*/ 0 h 584"/>
                <a:gd name="T38" fmla="*/ 0 w 918"/>
                <a:gd name="T39" fmla="*/ 0 h 584"/>
                <a:gd name="T40" fmla="*/ 0 w 918"/>
                <a:gd name="T41" fmla="*/ 0 h 584"/>
                <a:gd name="T42" fmla="*/ 0 w 918"/>
                <a:gd name="T43" fmla="*/ 0 h 584"/>
                <a:gd name="T44" fmla="*/ 0 w 918"/>
                <a:gd name="T45" fmla="*/ 0 h 584"/>
                <a:gd name="T46" fmla="*/ 0 w 918"/>
                <a:gd name="T47" fmla="*/ 0 h 584"/>
                <a:gd name="T48" fmla="*/ 0 w 918"/>
                <a:gd name="T49" fmla="*/ 0 h 584"/>
                <a:gd name="T50" fmla="*/ 0 w 918"/>
                <a:gd name="T51" fmla="*/ 0 h 5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18"/>
                <a:gd name="T79" fmla="*/ 0 h 584"/>
                <a:gd name="T80" fmla="*/ 918 w 918"/>
                <a:gd name="T81" fmla="*/ 584 h 5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18" h="584">
                  <a:moveTo>
                    <a:pt x="14" y="584"/>
                  </a:moveTo>
                  <a:lnTo>
                    <a:pt x="142" y="526"/>
                  </a:lnTo>
                  <a:lnTo>
                    <a:pt x="235" y="464"/>
                  </a:lnTo>
                  <a:lnTo>
                    <a:pt x="328" y="381"/>
                  </a:lnTo>
                  <a:lnTo>
                    <a:pt x="489" y="295"/>
                  </a:lnTo>
                  <a:lnTo>
                    <a:pt x="654" y="204"/>
                  </a:lnTo>
                  <a:lnTo>
                    <a:pt x="781" y="127"/>
                  </a:lnTo>
                  <a:lnTo>
                    <a:pt x="918" y="67"/>
                  </a:lnTo>
                  <a:lnTo>
                    <a:pt x="918" y="0"/>
                  </a:lnTo>
                  <a:lnTo>
                    <a:pt x="776" y="48"/>
                  </a:lnTo>
                  <a:lnTo>
                    <a:pt x="718" y="67"/>
                  </a:lnTo>
                  <a:lnTo>
                    <a:pt x="703" y="86"/>
                  </a:lnTo>
                  <a:lnTo>
                    <a:pt x="703" y="107"/>
                  </a:lnTo>
                  <a:lnTo>
                    <a:pt x="708" y="132"/>
                  </a:lnTo>
                  <a:lnTo>
                    <a:pt x="640" y="156"/>
                  </a:lnTo>
                  <a:lnTo>
                    <a:pt x="537" y="208"/>
                  </a:lnTo>
                  <a:lnTo>
                    <a:pt x="454" y="252"/>
                  </a:lnTo>
                  <a:lnTo>
                    <a:pt x="391" y="285"/>
                  </a:lnTo>
                  <a:lnTo>
                    <a:pt x="328" y="324"/>
                  </a:lnTo>
                  <a:lnTo>
                    <a:pt x="264" y="357"/>
                  </a:lnTo>
                  <a:lnTo>
                    <a:pt x="196" y="416"/>
                  </a:lnTo>
                  <a:lnTo>
                    <a:pt x="162" y="440"/>
                  </a:lnTo>
                  <a:lnTo>
                    <a:pt x="104" y="483"/>
                  </a:lnTo>
                  <a:lnTo>
                    <a:pt x="54" y="512"/>
                  </a:lnTo>
                  <a:lnTo>
                    <a:pt x="0" y="555"/>
                  </a:lnTo>
                  <a:lnTo>
                    <a:pt x="14" y="584"/>
                  </a:lnTo>
                  <a:close/>
                </a:path>
              </a:pathLst>
            </a:custGeom>
            <a:solidFill>
              <a:srgbClr val="5F5F7F"/>
            </a:solidFill>
            <a:ln w="9525">
              <a:noFill/>
              <a:round/>
              <a:headEnd/>
              <a:tailEnd/>
            </a:ln>
          </p:spPr>
          <p:txBody>
            <a:bodyPr/>
            <a:lstStyle/>
            <a:p>
              <a:endParaRPr lang="ko-KR" altLang="en-US"/>
            </a:p>
          </p:txBody>
        </p:sp>
        <p:sp>
          <p:nvSpPr>
            <p:cNvPr id="25" name="Freeform 29"/>
            <p:cNvSpPr>
              <a:spLocks/>
            </p:cNvSpPr>
            <p:nvPr/>
          </p:nvSpPr>
          <p:spPr bwMode="auto">
            <a:xfrm>
              <a:off x="2806" y="2470"/>
              <a:ext cx="127" cy="57"/>
            </a:xfrm>
            <a:custGeom>
              <a:avLst/>
              <a:gdLst>
                <a:gd name="T0" fmla="*/ 0 w 381"/>
                <a:gd name="T1" fmla="*/ 0 h 171"/>
                <a:gd name="T2" fmla="*/ 0 w 381"/>
                <a:gd name="T3" fmla="*/ 0 h 171"/>
                <a:gd name="T4" fmla="*/ 0 w 381"/>
                <a:gd name="T5" fmla="*/ 0 h 171"/>
                <a:gd name="T6" fmla="*/ 0 w 381"/>
                <a:gd name="T7" fmla="*/ 0 h 171"/>
                <a:gd name="T8" fmla="*/ 0 w 381"/>
                <a:gd name="T9" fmla="*/ 0 h 171"/>
                <a:gd name="T10" fmla="*/ 0 w 381"/>
                <a:gd name="T11" fmla="*/ 0 h 171"/>
                <a:gd name="T12" fmla="*/ 0 w 381"/>
                <a:gd name="T13" fmla="*/ 0 h 171"/>
                <a:gd name="T14" fmla="*/ 0 w 381"/>
                <a:gd name="T15" fmla="*/ 0 h 171"/>
                <a:gd name="T16" fmla="*/ 0 w 381"/>
                <a:gd name="T17" fmla="*/ 0 h 171"/>
                <a:gd name="T18" fmla="*/ 0 w 381"/>
                <a:gd name="T19" fmla="*/ 0 h 171"/>
                <a:gd name="T20" fmla="*/ 0 w 381"/>
                <a:gd name="T21" fmla="*/ 0 h 171"/>
                <a:gd name="T22" fmla="*/ 0 w 381"/>
                <a:gd name="T23" fmla="*/ 0 h 171"/>
                <a:gd name="T24" fmla="*/ 0 w 381"/>
                <a:gd name="T25" fmla="*/ 0 h 171"/>
                <a:gd name="T26" fmla="*/ 0 w 381"/>
                <a:gd name="T27" fmla="*/ 0 h 171"/>
                <a:gd name="T28" fmla="*/ 0 w 381"/>
                <a:gd name="T29" fmla="*/ 0 h 171"/>
                <a:gd name="T30" fmla="*/ 0 w 381"/>
                <a:gd name="T31" fmla="*/ 0 h 171"/>
                <a:gd name="T32" fmla="*/ 0 w 381"/>
                <a:gd name="T33" fmla="*/ 0 h 171"/>
                <a:gd name="T34" fmla="*/ 0 w 381"/>
                <a:gd name="T35" fmla="*/ 0 h 171"/>
                <a:gd name="T36" fmla="*/ 0 w 381"/>
                <a:gd name="T37" fmla="*/ 0 h 1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1"/>
                <a:gd name="T58" fmla="*/ 0 h 171"/>
                <a:gd name="T59" fmla="*/ 381 w 381"/>
                <a:gd name="T60" fmla="*/ 171 h 1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1" h="171">
                  <a:moveTo>
                    <a:pt x="381" y="134"/>
                  </a:moveTo>
                  <a:lnTo>
                    <a:pt x="284" y="96"/>
                  </a:lnTo>
                  <a:lnTo>
                    <a:pt x="205" y="48"/>
                  </a:lnTo>
                  <a:lnTo>
                    <a:pt x="132" y="14"/>
                  </a:lnTo>
                  <a:lnTo>
                    <a:pt x="87" y="0"/>
                  </a:lnTo>
                  <a:lnTo>
                    <a:pt x="52" y="2"/>
                  </a:lnTo>
                  <a:lnTo>
                    <a:pt x="13" y="16"/>
                  </a:lnTo>
                  <a:lnTo>
                    <a:pt x="0" y="45"/>
                  </a:lnTo>
                  <a:lnTo>
                    <a:pt x="10" y="75"/>
                  </a:lnTo>
                  <a:lnTo>
                    <a:pt x="59" y="89"/>
                  </a:lnTo>
                  <a:lnTo>
                    <a:pt x="117" y="91"/>
                  </a:lnTo>
                  <a:lnTo>
                    <a:pt x="178" y="104"/>
                  </a:lnTo>
                  <a:lnTo>
                    <a:pt x="205" y="118"/>
                  </a:lnTo>
                  <a:lnTo>
                    <a:pt x="235" y="157"/>
                  </a:lnTo>
                  <a:lnTo>
                    <a:pt x="239" y="133"/>
                  </a:lnTo>
                  <a:lnTo>
                    <a:pt x="287" y="161"/>
                  </a:lnTo>
                  <a:lnTo>
                    <a:pt x="330" y="171"/>
                  </a:lnTo>
                  <a:lnTo>
                    <a:pt x="366" y="161"/>
                  </a:lnTo>
                  <a:lnTo>
                    <a:pt x="381" y="134"/>
                  </a:lnTo>
                  <a:close/>
                </a:path>
              </a:pathLst>
            </a:custGeom>
            <a:solidFill>
              <a:srgbClr val="804000"/>
            </a:solidFill>
            <a:ln w="9525">
              <a:noFill/>
              <a:round/>
              <a:headEnd/>
              <a:tailEnd/>
            </a:ln>
          </p:spPr>
          <p:txBody>
            <a:bodyPr/>
            <a:lstStyle/>
            <a:p>
              <a:endParaRPr lang="ko-KR" altLang="en-US"/>
            </a:p>
          </p:txBody>
        </p:sp>
        <p:sp>
          <p:nvSpPr>
            <p:cNvPr id="26" name="Freeform 30"/>
            <p:cNvSpPr>
              <a:spLocks/>
            </p:cNvSpPr>
            <p:nvPr/>
          </p:nvSpPr>
          <p:spPr bwMode="auto">
            <a:xfrm>
              <a:off x="2873" y="2384"/>
              <a:ext cx="137" cy="84"/>
            </a:xfrm>
            <a:custGeom>
              <a:avLst/>
              <a:gdLst>
                <a:gd name="T0" fmla="*/ 0 w 413"/>
                <a:gd name="T1" fmla="*/ 0 h 252"/>
                <a:gd name="T2" fmla="*/ 0 w 413"/>
                <a:gd name="T3" fmla="*/ 0 h 252"/>
                <a:gd name="T4" fmla="*/ 0 w 413"/>
                <a:gd name="T5" fmla="*/ 0 h 252"/>
                <a:gd name="T6" fmla="*/ 0 w 413"/>
                <a:gd name="T7" fmla="*/ 0 h 252"/>
                <a:gd name="T8" fmla="*/ 0 w 413"/>
                <a:gd name="T9" fmla="*/ 0 h 252"/>
                <a:gd name="T10" fmla="*/ 0 w 413"/>
                <a:gd name="T11" fmla="*/ 0 h 252"/>
                <a:gd name="T12" fmla="*/ 0 w 413"/>
                <a:gd name="T13" fmla="*/ 0 h 252"/>
                <a:gd name="T14" fmla="*/ 0 w 413"/>
                <a:gd name="T15" fmla="*/ 0 h 252"/>
                <a:gd name="T16" fmla="*/ 0 w 413"/>
                <a:gd name="T17" fmla="*/ 0 h 252"/>
                <a:gd name="T18" fmla="*/ 0 w 413"/>
                <a:gd name="T19" fmla="*/ 0 h 252"/>
                <a:gd name="T20" fmla="*/ 0 w 413"/>
                <a:gd name="T21" fmla="*/ 0 h 252"/>
                <a:gd name="T22" fmla="*/ 0 w 413"/>
                <a:gd name="T23" fmla="*/ 0 h 252"/>
                <a:gd name="T24" fmla="*/ 0 w 413"/>
                <a:gd name="T25" fmla="*/ 0 h 252"/>
                <a:gd name="T26" fmla="*/ 0 w 413"/>
                <a:gd name="T27" fmla="*/ 0 h 252"/>
                <a:gd name="T28" fmla="*/ 0 w 413"/>
                <a:gd name="T29" fmla="*/ 0 h 252"/>
                <a:gd name="T30" fmla="*/ 0 w 413"/>
                <a:gd name="T31" fmla="*/ 0 h 252"/>
                <a:gd name="T32" fmla="*/ 0 w 413"/>
                <a:gd name="T33" fmla="*/ 0 h 252"/>
                <a:gd name="T34" fmla="*/ 0 w 413"/>
                <a:gd name="T35" fmla="*/ 0 h 252"/>
                <a:gd name="T36" fmla="*/ 0 w 413"/>
                <a:gd name="T37" fmla="*/ 0 h 252"/>
                <a:gd name="T38" fmla="*/ 0 w 413"/>
                <a:gd name="T39" fmla="*/ 0 h 2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13"/>
                <a:gd name="T61" fmla="*/ 0 h 252"/>
                <a:gd name="T62" fmla="*/ 413 w 413"/>
                <a:gd name="T63" fmla="*/ 252 h 25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13" h="252">
                  <a:moveTo>
                    <a:pt x="404" y="187"/>
                  </a:moveTo>
                  <a:lnTo>
                    <a:pt x="357" y="190"/>
                  </a:lnTo>
                  <a:lnTo>
                    <a:pt x="316" y="171"/>
                  </a:lnTo>
                  <a:lnTo>
                    <a:pt x="264" y="148"/>
                  </a:lnTo>
                  <a:lnTo>
                    <a:pt x="208" y="118"/>
                  </a:lnTo>
                  <a:lnTo>
                    <a:pt x="151" y="81"/>
                  </a:lnTo>
                  <a:lnTo>
                    <a:pt x="76" y="26"/>
                  </a:lnTo>
                  <a:lnTo>
                    <a:pt x="36" y="5"/>
                  </a:lnTo>
                  <a:lnTo>
                    <a:pt x="5" y="0"/>
                  </a:lnTo>
                  <a:lnTo>
                    <a:pt x="0" y="10"/>
                  </a:lnTo>
                  <a:lnTo>
                    <a:pt x="25" y="39"/>
                  </a:lnTo>
                  <a:lnTo>
                    <a:pt x="87" y="78"/>
                  </a:lnTo>
                  <a:lnTo>
                    <a:pt x="141" y="107"/>
                  </a:lnTo>
                  <a:lnTo>
                    <a:pt x="192" y="124"/>
                  </a:lnTo>
                  <a:lnTo>
                    <a:pt x="234" y="166"/>
                  </a:lnTo>
                  <a:lnTo>
                    <a:pt x="323" y="225"/>
                  </a:lnTo>
                  <a:lnTo>
                    <a:pt x="367" y="252"/>
                  </a:lnTo>
                  <a:lnTo>
                    <a:pt x="389" y="252"/>
                  </a:lnTo>
                  <a:lnTo>
                    <a:pt x="413" y="216"/>
                  </a:lnTo>
                  <a:lnTo>
                    <a:pt x="404" y="187"/>
                  </a:lnTo>
                  <a:close/>
                </a:path>
              </a:pathLst>
            </a:custGeom>
            <a:solidFill>
              <a:srgbClr val="804000"/>
            </a:solidFill>
            <a:ln w="9525">
              <a:noFill/>
              <a:round/>
              <a:headEnd/>
              <a:tailEnd/>
            </a:ln>
          </p:spPr>
          <p:txBody>
            <a:bodyPr/>
            <a:lstStyle/>
            <a:p>
              <a:endParaRPr lang="ko-KR" altLang="en-US"/>
            </a:p>
          </p:txBody>
        </p:sp>
        <p:sp>
          <p:nvSpPr>
            <p:cNvPr id="27" name="Freeform 31"/>
            <p:cNvSpPr>
              <a:spLocks/>
            </p:cNvSpPr>
            <p:nvPr/>
          </p:nvSpPr>
          <p:spPr bwMode="auto">
            <a:xfrm>
              <a:off x="2090" y="1920"/>
              <a:ext cx="152" cy="545"/>
            </a:xfrm>
            <a:custGeom>
              <a:avLst/>
              <a:gdLst>
                <a:gd name="T0" fmla="*/ 0 w 457"/>
                <a:gd name="T1" fmla="*/ 0 h 1635"/>
                <a:gd name="T2" fmla="*/ 0 w 457"/>
                <a:gd name="T3" fmla="*/ 0 h 1635"/>
                <a:gd name="T4" fmla="*/ 0 w 457"/>
                <a:gd name="T5" fmla="*/ 0 h 1635"/>
                <a:gd name="T6" fmla="*/ 0 w 457"/>
                <a:gd name="T7" fmla="*/ 0 h 1635"/>
                <a:gd name="T8" fmla="*/ 0 w 457"/>
                <a:gd name="T9" fmla="*/ 0 h 1635"/>
                <a:gd name="T10" fmla="*/ 0 w 457"/>
                <a:gd name="T11" fmla="*/ 0 h 1635"/>
                <a:gd name="T12" fmla="*/ 0 w 457"/>
                <a:gd name="T13" fmla="*/ 0 h 1635"/>
                <a:gd name="T14" fmla="*/ 0 w 457"/>
                <a:gd name="T15" fmla="*/ 0 h 1635"/>
                <a:gd name="T16" fmla="*/ 0 w 457"/>
                <a:gd name="T17" fmla="*/ 0 h 1635"/>
                <a:gd name="T18" fmla="*/ 0 w 457"/>
                <a:gd name="T19" fmla="*/ 0 h 1635"/>
                <a:gd name="T20" fmla="*/ 0 w 457"/>
                <a:gd name="T21" fmla="*/ 0 h 1635"/>
                <a:gd name="T22" fmla="*/ 0 w 457"/>
                <a:gd name="T23" fmla="*/ 0 h 1635"/>
                <a:gd name="T24" fmla="*/ 0 w 457"/>
                <a:gd name="T25" fmla="*/ 0 h 1635"/>
                <a:gd name="T26" fmla="*/ 0 w 457"/>
                <a:gd name="T27" fmla="*/ 0 h 1635"/>
                <a:gd name="T28" fmla="*/ 0 w 457"/>
                <a:gd name="T29" fmla="*/ 0 h 16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7"/>
                <a:gd name="T46" fmla="*/ 0 h 1635"/>
                <a:gd name="T47" fmla="*/ 457 w 457"/>
                <a:gd name="T48" fmla="*/ 1635 h 16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7" h="1635">
                  <a:moveTo>
                    <a:pt x="0" y="0"/>
                  </a:moveTo>
                  <a:lnTo>
                    <a:pt x="0" y="1635"/>
                  </a:lnTo>
                  <a:lnTo>
                    <a:pt x="63" y="1576"/>
                  </a:lnTo>
                  <a:lnTo>
                    <a:pt x="457" y="338"/>
                  </a:lnTo>
                  <a:lnTo>
                    <a:pt x="365" y="309"/>
                  </a:lnTo>
                  <a:lnTo>
                    <a:pt x="328" y="291"/>
                  </a:lnTo>
                  <a:lnTo>
                    <a:pt x="297" y="260"/>
                  </a:lnTo>
                  <a:lnTo>
                    <a:pt x="229" y="250"/>
                  </a:lnTo>
                  <a:lnTo>
                    <a:pt x="177" y="242"/>
                  </a:lnTo>
                  <a:lnTo>
                    <a:pt x="122" y="226"/>
                  </a:lnTo>
                  <a:lnTo>
                    <a:pt x="87" y="201"/>
                  </a:lnTo>
                  <a:lnTo>
                    <a:pt x="83" y="120"/>
                  </a:lnTo>
                  <a:lnTo>
                    <a:pt x="83" y="62"/>
                  </a:lnTo>
                  <a:lnTo>
                    <a:pt x="46" y="25"/>
                  </a:lnTo>
                  <a:lnTo>
                    <a:pt x="0" y="0"/>
                  </a:lnTo>
                  <a:close/>
                </a:path>
              </a:pathLst>
            </a:custGeom>
            <a:solidFill>
              <a:srgbClr val="9FBFFF"/>
            </a:solidFill>
            <a:ln w="9525">
              <a:noFill/>
              <a:round/>
              <a:headEnd/>
              <a:tailEnd/>
            </a:ln>
          </p:spPr>
          <p:txBody>
            <a:bodyPr/>
            <a:lstStyle/>
            <a:p>
              <a:endParaRPr lang="ko-KR" altLang="en-US"/>
            </a:p>
          </p:txBody>
        </p:sp>
        <p:sp>
          <p:nvSpPr>
            <p:cNvPr id="28" name="Freeform 32"/>
            <p:cNvSpPr>
              <a:spLocks/>
            </p:cNvSpPr>
            <p:nvPr/>
          </p:nvSpPr>
          <p:spPr bwMode="auto">
            <a:xfrm>
              <a:off x="2101" y="2142"/>
              <a:ext cx="85" cy="286"/>
            </a:xfrm>
            <a:custGeom>
              <a:avLst/>
              <a:gdLst>
                <a:gd name="T0" fmla="*/ 0 w 253"/>
                <a:gd name="T1" fmla="*/ 0 h 858"/>
                <a:gd name="T2" fmla="*/ 0 w 253"/>
                <a:gd name="T3" fmla="*/ 0 h 858"/>
                <a:gd name="T4" fmla="*/ 0 w 253"/>
                <a:gd name="T5" fmla="*/ 0 h 858"/>
                <a:gd name="T6" fmla="*/ 0 w 253"/>
                <a:gd name="T7" fmla="*/ 0 h 858"/>
                <a:gd name="T8" fmla="*/ 0 w 253"/>
                <a:gd name="T9" fmla="*/ 0 h 858"/>
                <a:gd name="T10" fmla="*/ 0 w 253"/>
                <a:gd name="T11" fmla="*/ 0 h 858"/>
                <a:gd name="T12" fmla="*/ 0 w 253"/>
                <a:gd name="T13" fmla="*/ 0 h 858"/>
                <a:gd name="T14" fmla="*/ 0 w 253"/>
                <a:gd name="T15" fmla="*/ 0 h 858"/>
                <a:gd name="T16" fmla="*/ 0 w 253"/>
                <a:gd name="T17" fmla="*/ 0 h 858"/>
                <a:gd name="T18" fmla="*/ 0 w 253"/>
                <a:gd name="T19" fmla="*/ 0 h 858"/>
                <a:gd name="T20" fmla="*/ 0 w 253"/>
                <a:gd name="T21" fmla="*/ 0 h 858"/>
                <a:gd name="T22" fmla="*/ 0 w 253"/>
                <a:gd name="T23" fmla="*/ 0 h 858"/>
                <a:gd name="T24" fmla="*/ 0 w 253"/>
                <a:gd name="T25" fmla="*/ 0 h 858"/>
                <a:gd name="T26" fmla="*/ 0 w 253"/>
                <a:gd name="T27" fmla="*/ 0 h 858"/>
                <a:gd name="T28" fmla="*/ 0 w 253"/>
                <a:gd name="T29" fmla="*/ 0 h 858"/>
                <a:gd name="T30" fmla="*/ 0 w 253"/>
                <a:gd name="T31" fmla="*/ 0 h 858"/>
                <a:gd name="T32" fmla="*/ 0 w 253"/>
                <a:gd name="T33" fmla="*/ 0 h 858"/>
                <a:gd name="T34" fmla="*/ 0 w 253"/>
                <a:gd name="T35" fmla="*/ 0 h 858"/>
                <a:gd name="T36" fmla="*/ 0 w 253"/>
                <a:gd name="T37" fmla="*/ 0 h 8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858"/>
                <a:gd name="T59" fmla="*/ 253 w 253"/>
                <a:gd name="T60" fmla="*/ 858 h 8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858">
                  <a:moveTo>
                    <a:pt x="253" y="106"/>
                  </a:moveTo>
                  <a:lnTo>
                    <a:pt x="209" y="48"/>
                  </a:lnTo>
                  <a:lnTo>
                    <a:pt x="180" y="15"/>
                  </a:lnTo>
                  <a:lnTo>
                    <a:pt x="98" y="0"/>
                  </a:lnTo>
                  <a:lnTo>
                    <a:pt x="88" y="39"/>
                  </a:lnTo>
                  <a:lnTo>
                    <a:pt x="117" y="87"/>
                  </a:lnTo>
                  <a:lnTo>
                    <a:pt x="107" y="135"/>
                  </a:lnTo>
                  <a:lnTo>
                    <a:pt x="147" y="149"/>
                  </a:lnTo>
                  <a:lnTo>
                    <a:pt x="171" y="202"/>
                  </a:lnTo>
                  <a:lnTo>
                    <a:pt x="161" y="309"/>
                  </a:lnTo>
                  <a:lnTo>
                    <a:pt x="155" y="448"/>
                  </a:lnTo>
                  <a:lnTo>
                    <a:pt x="117" y="515"/>
                  </a:lnTo>
                  <a:lnTo>
                    <a:pt x="88" y="578"/>
                  </a:lnTo>
                  <a:lnTo>
                    <a:pt x="39" y="563"/>
                  </a:lnTo>
                  <a:lnTo>
                    <a:pt x="4" y="578"/>
                  </a:lnTo>
                  <a:lnTo>
                    <a:pt x="0" y="611"/>
                  </a:lnTo>
                  <a:lnTo>
                    <a:pt x="4" y="858"/>
                  </a:lnTo>
                  <a:lnTo>
                    <a:pt x="176" y="849"/>
                  </a:lnTo>
                  <a:lnTo>
                    <a:pt x="253" y="106"/>
                  </a:lnTo>
                  <a:close/>
                </a:path>
              </a:pathLst>
            </a:custGeom>
            <a:solidFill>
              <a:srgbClr val="5F7FFF"/>
            </a:solidFill>
            <a:ln w="9525">
              <a:noFill/>
              <a:round/>
              <a:headEnd/>
              <a:tailEnd/>
            </a:ln>
          </p:spPr>
          <p:txBody>
            <a:bodyPr/>
            <a:lstStyle/>
            <a:p>
              <a:endParaRPr lang="ko-KR" altLang="en-US"/>
            </a:p>
          </p:txBody>
        </p:sp>
        <p:sp>
          <p:nvSpPr>
            <p:cNvPr id="29" name="Freeform 33"/>
            <p:cNvSpPr>
              <a:spLocks/>
            </p:cNvSpPr>
            <p:nvPr/>
          </p:nvSpPr>
          <p:spPr bwMode="auto">
            <a:xfrm>
              <a:off x="2101" y="2144"/>
              <a:ext cx="139" cy="286"/>
            </a:xfrm>
            <a:custGeom>
              <a:avLst/>
              <a:gdLst>
                <a:gd name="T0" fmla="*/ 0 w 419"/>
                <a:gd name="T1" fmla="*/ 0 h 859"/>
                <a:gd name="T2" fmla="*/ 0 w 419"/>
                <a:gd name="T3" fmla="*/ 0 h 859"/>
                <a:gd name="T4" fmla="*/ 0 w 419"/>
                <a:gd name="T5" fmla="*/ 0 h 859"/>
                <a:gd name="T6" fmla="*/ 0 w 419"/>
                <a:gd name="T7" fmla="*/ 0 h 859"/>
                <a:gd name="T8" fmla="*/ 0 w 419"/>
                <a:gd name="T9" fmla="*/ 0 h 859"/>
                <a:gd name="T10" fmla="*/ 0 w 419"/>
                <a:gd name="T11" fmla="*/ 0 h 859"/>
                <a:gd name="T12" fmla="*/ 0 w 419"/>
                <a:gd name="T13" fmla="*/ 0 h 859"/>
                <a:gd name="T14" fmla="*/ 0 w 419"/>
                <a:gd name="T15" fmla="*/ 0 h 859"/>
                <a:gd name="T16" fmla="*/ 0 w 419"/>
                <a:gd name="T17" fmla="*/ 0 h 859"/>
                <a:gd name="T18" fmla="*/ 0 w 419"/>
                <a:gd name="T19" fmla="*/ 0 h 859"/>
                <a:gd name="T20" fmla="*/ 0 w 419"/>
                <a:gd name="T21" fmla="*/ 0 h 859"/>
                <a:gd name="T22" fmla="*/ 0 w 419"/>
                <a:gd name="T23" fmla="*/ 0 h 859"/>
                <a:gd name="T24" fmla="*/ 0 w 419"/>
                <a:gd name="T25" fmla="*/ 0 h 859"/>
                <a:gd name="T26" fmla="*/ 0 w 419"/>
                <a:gd name="T27" fmla="*/ 0 h 859"/>
                <a:gd name="T28" fmla="*/ 0 w 419"/>
                <a:gd name="T29" fmla="*/ 0 h 859"/>
                <a:gd name="T30" fmla="*/ 0 w 419"/>
                <a:gd name="T31" fmla="*/ 0 h 859"/>
                <a:gd name="T32" fmla="*/ 0 w 419"/>
                <a:gd name="T33" fmla="*/ 0 h 859"/>
                <a:gd name="T34" fmla="*/ 0 w 419"/>
                <a:gd name="T35" fmla="*/ 0 h 859"/>
                <a:gd name="T36" fmla="*/ 0 w 419"/>
                <a:gd name="T37" fmla="*/ 0 h 859"/>
                <a:gd name="T38" fmla="*/ 0 w 419"/>
                <a:gd name="T39" fmla="*/ 0 h 859"/>
                <a:gd name="T40" fmla="*/ 0 w 419"/>
                <a:gd name="T41" fmla="*/ 0 h 859"/>
                <a:gd name="T42" fmla="*/ 0 w 419"/>
                <a:gd name="T43" fmla="*/ 0 h 8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9"/>
                <a:gd name="T67" fmla="*/ 0 h 859"/>
                <a:gd name="T68" fmla="*/ 419 w 419"/>
                <a:gd name="T69" fmla="*/ 859 h 8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9" h="859">
                  <a:moveTo>
                    <a:pt x="246" y="96"/>
                  </a:moveTo>
                  <a:lnTo>
                    <a:pt x="214" y="46"/>
                  </a:lnTo>
                  <a:lnTo>
                    <a:pt x="155" y="12"/>
                  </a:lnTo>
                  <a:lnTo>
                    <a:pt x="116" y="0"/>
                  </a:lnTo>
                  <a:lnTo>
                    <a:pt x="92" y="0"/>
                  </a:lnTo>
                  <a:lnTo>
                    <a:pt x="73" y="27"/>
                  </a:lnTo>
                  <a:lnTo>
                    <a:pt x="82" y="77"/>
                  </a:lnTo>
                  <a:lnTo>
                    <a:pt x="111" y="118"/>
                  </a:lnTo>
                  <a:lnTo>
                    <a:pt x="131" y="132"/>
                  </a:lnTo>
                  <a:lnTo>
                    <a:pt x="155" y="164"/>
                  </a:lnTo>
                  <a:lnTo>
                    <a:pt x="173" y="212"/>
                  </a:lnTo>
                  <a:lnTo>
                    <a:pt x="175" y="257"/>
                  </a:lnTo>
                  <a:lnTo>
                    <a:pt x="175" y="329"/>
                  </a:lnTo>
                  <a:lnTo>
                    <a:pt x="129" y="475"/>
                  </a:lnTo>
                  <a:lnTo>
                    <a:pt x="100" y="569"/>
                  </a:lnTo>
                  <a:lnTo>
                    <a:pt x="60" y="566"/>
                  </a:lnTo>
                  <a:lnTo>
                    <a:pt x="33" y="556"/>
                  </a:lnTo>
                  <a:lnTo>
                    <a:pt x="6" y="556"/>
                  </a:lnTo>
                  <a:lnTo>
                    <a:pt x="0" y="564"/>
                  </a:lnTo>
                  <a:lnTo>
                    <a:pt x="0" y="859"/>
                  </a:lnTo>
                  <a:lnTo>
                    <a:pt x="419" y="417"/>
                  </a:lnTo>
                  <a:lnTo>
                    <a:pt x="246" y="96"/>
                  </a:lnTo>
                  <a:close/>
                </a:path>
              </a:pathLst>
            </a:custGeom>
            <a:solidFill>
              <a:srgbClr val="3F7FFF"/>
            </a:solidFill>
            <a:ln w="9525">
              <a:noFill/>
              <a:round/>
              <a:headEnd/>
              <a:tailEnd/>
            </a:ln>
          </p:spPr>
          <p:txBody>
            <a:bodyPr/>
            <a:lstStyle/>
            <a:p>
              <a:endParaRPr lang="ko-KR" altLang="en-US"/>
            </a:p>
          </p:txBody>
        </p:sp>
        <p:sp>
          <p:nvSpPr>
            <p:cNvPr id="30" name="Freeform 34"/>
            <p:cNvSpPr>
              <a:spLocks/>
            </p:cNvSpPr>
            <p:nvPr/>
          </p:nvSpPr>
          <p:spPr bwMode="auto">
            <a:xfrm>
              <a:off x="2089" y="2019"/>
              <a:ext cx="441" cy="533"/>
            </a:xfrm>
            <a:custGeom>
              <a:avLst/>
              <a:gdLst>
                <a:gd name="T0" fmla="*/ 0 w 1322"/>
                <a:gd name="T1" fmla="*/ 0 h 1601"/>
                <a:gd name="T2" fmla="*/ 0 w 1322"/>
                <a:gd name="T3" fmla="*/ 0 h 1601"/>
                <a:gd name="T4" fmla="*/ 0 w 1322"/>
                <a:gd name="T5" fmla="*/ 0 h 1601"/>
                <a:gd name="T6" fmla="*/ 0 w 1322"/>
                <a:gd name="T7" fmla="*/ 0 h 1601"/>
                <a:gd name="T8" fmla="*/ 0 w 1322"/>
                <a:gd name="T9" fmla="*/ 0 h 1601"/>
                <a:gd name="T10" fmla="*/ 0 w 1322"/>
                <a:gd name="T11" fmla="*/ 0 h 1601"/>
                <a:gd name="T12" fmla="*/ 0 w 1322"/>
                <a:gd name="T13" fmla="*/ 0 h 1601"/>
                <a:gd name="T14" fmla="*/ 0 w 1322"/>
                <a:gd name="T15" fmla="*/ 0 h 1601"/>
                <a:gd name="T16" fmla="*/ 0 w 1322"/>
                <a:gd name="T17" fmla="*/ 0 h 1601"/>
                <a:gd name="T18" fmla="*/ 0 w 1322"/>
                <a:gd name="T19" fmla="*/ 0 h 1601"/>
                <a:gd name="T20" fmla="*/ 0 w 1322"/>
                <a:gd name="T21" fmla="*/ 0 h 1601"/>
                <a:gd name="T22" fmla="*/ 0 w 1322"/>
                <a:gd name="T23" fmla="*/ 0 h 1601"/>
                <a:gd name="T24" fmla="*/ 0 w 1322"/>
                <a:gd name="T25" fmla="*/ 0 h 1601"/>
                <a:gd name="T26" fmla="*/ 0 w 1322"/>
                <a:gd name="T27" fmla="*/ 0 h 1601"/>
                <a:gd name="T28" fmla="*/ 0 w 1322"/>
                <a:gd name="T29" fmla="*/ 0 h 1601"/>
                <a:gd name="T30" fmla="*/ 0 w 1322"/>
                <a:gd name="T31" fmla="*/ 0 h 1601"/>
                <a:gd name="T32" fmla="*/ 0 w 1322"/>
                <a:gd name="T33" fmla="*/ 0 h 1601"/>
                <a:gd name="T34" fmla="*/ 0 w 1322"/>
                <a:gd name="T35" fmla="*/ 0 h 1601"/>
                <a:gd name="T36" fmla="*/ 0 w 1322"/>
                <a:gd name="T37" fmla="*/ 0 h 1601"/>
                <a:gd name="T38" fmla="*/ 0 w 1322"/>
                <a:gd name="T39" fmla="*/ 0 h 1601"/>
                <a:gd name="T40" fmla="*/ 0 w 1322"/>
                <a:gd name="T41" fmla="*/ 0 h 1601"/>
                <a:gd name="T42" fmla="*/ 0 w 1322"/>
                <a:gd name="T43" fmla="*/ 0 h 1601"/>
                <a:gd name="T44" fmla="*/ 0 w 1322"/>
                <a:gd name="T45" fmla="*/ 0 h 1601"/>
                <a:gd name="T46" fmla="*/ 0 w 1322"/>
                <a:gd name="T47" fmla="*/ 0 h 1601"/>
                <a:gd name="T48" fmla="*/ 0 w 1322"/>
                <a:gd name="T49" fmla="*/ 0 h 1601"/>
                <a:gd name="T50" fmla="*/ 0 w 1322"/>
                <a:gd name="T51" fmla="*/ 0 h 1601"/>
                <a:gd name="T52" fmla="*/ 0 w 1322"/>
                <a:gd name="T53" fmla="*/ 0 h 1601"/>
                <a:gd name="T54" fmla="*/ 0 w 1322"/>
                <a:gd name="T55" fmla="*/ 0 h 1601"/>
                <a:gd name="T56" fmla="*/ 0 w 1322"/>
                <a:gd name="T57" fmla="*/ 0 h 1601"/>
                <a:gd name="T58" fmla="*/ 0 w 1322"/>
                <a:gd name="T59" fmla="*/ 0 h 1601"/>
                <a:gd name="T60" fmla="*/ 0 w 1322"/>
                <a:gd name="T61" fmla="*/ 0 h 1601"/>
                <a:gd name="T62" fmla="*/ 0 w 1322"/>
                <a:gd name="T63" fmla="*/ 0 h 1601"/>
                <a:gd name="T64" fmla="*/ 0 w 1322"/>
                <a:gd name="T65" fmla="*/ 0 h 1601"/>
                <a:gd name="T66" fmla="*/ 0 w 1322"/>
                <a:gd name="T67" fmla="*/ 0 h 1601"/>
                <a:gd name="T68" fmla="*/ 0 w 1322"/>
                <a:gd name="T69" fmla="*/ 0 h 1601"/>
                <a:gd name="T70" fmla="*/ 0 w 1322"/>
                <a:gd name="T71" fmla="*/ 0 h 1601"/>
                <a:gd name="T72" fmla="*/ 0 w 1322"/>
                <a:gd name="T73" fmla="*/ 0 h 16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22"/>
                <a:gd name="T112" fmla="*/ 0 h 1601"/>
                <a:gd name="T113" fmla="*/ 1322 w 1322"/>
                <a:gd name="T114" fmla="*/ 1601 h 16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22" h="1601">
                  <a:moveTo>
                    <a:pt x="363" y="0"/>
                  </a:moveTo>
                  <a:lnTo>
                    <a:pt x="330" y="251"/>
                  </a:lnTo>
                  <a:lnTo>
                    <a:pt x="286" y="420"/>
                  </a:lnTo>
                  <a:lnTo>
                    <a:pt x="246" y="593"/>
                  </a:lnTo>
                  <a:lnTo>
                    <a:pt x="217" y="713"/>
                  </a:lnTo>
                  <a:lnTo>
                    <a:pt x="159" y="902"/>
                  </a:lnTo>
                  <a:lnTo>
                    <a:pt x="46" y="1187"/>
                  </a:lnTo>
                  <a:lnTo>
                    <a:pt x="27" y="1278"/>
                  </a:lnTo>
                  <a:lnTo>
                    <a:pt x="1" y="1340"/>
                  </a:lnTo>
                  <a:lnTo>
                    <a:pt x="0" y="1370"/>
                  </a:lnTo>
                  <a:lnTo>
                    <a:pt x="12" y="1394"/>
                  </a:lnTo>
                  <a:lnTo>
                    <a:pt x="37" y="1408"/>
                  </a:lnTo>
                  <a:lnTo>
                    <a:pt x="159" y="1424"/>
                  </a:lnTo>
                  <a:lnTo>
                    <a:pt x="319" y="1448"/>
                  </a:lnTo>
                  <a:lnTo>
                    <a:pt x="495" y="1496"/>
                  </a:lnTo>
                  <a:lnTo>
                    <a:pt x="690" y="1548"/>
                  </a:lnTo>
                  <a:lnTo>
                    <a:pt x="841" y="1592"/>
                  </a:lnTo>
                  <a:lnTo>
                    <a:pt x="901" y="1601"/>
                  </a:lnTo>
                  <a:lnTo>
                    <a:pt x="930" y="1577"/>
                  </a:lnTo>
                  <a:lnTo>
                    <a:pt x="969" y="1467"/>
                  </a:lnTo>
                  <a:lnTo>
                    <a:pt x="1023" y="1312"/>
                  </a:lnTo>
                  <a:lnTo>
                    <a:pt x="1072" y="1197"/>
                  </a:lnTo>
                  <a:lnTo>
                    <a:pt x="1155" y="964"/>
                  </a:lnTo>
                  <a:lnTo>
                    <a:pt x="1244" y="709"/>
                  </a:lnTo>
                  <a:lnTo>
                    <a:pt x="1287" y="545"/>
                  </a:lnTo>
                  <a:lnTo>
                    <a:pt x="1312" y="392"/>
                  </a:lnTo>
                  <a:lnTo>
                    <a:pt x="1322" y="275"/>
                  </a:lnTo>
                  <a:lnTo>
                    <a:pt x="1322" y="213"/>
                  </a:lnTo>
                  <a:lnTo>
                    <a:pt x="1317" y="194"/>
                  </a:lnTo>
                  <a:lnTo>
                    <a:pt x="1244" y="179"/>
                  </a:lnTo>
                  <a:lnTo>
                    <a:pt x="1141" y="165"/>
                  </a:lnTo>
                  <a:lnTo>
                    <a:pt x="994" y="141"/>
                  </a:lnTo>
                  <a:lnTo>
                    <a:pt x="841" y="102"/>
                  </a:lnTo>
                  <a:lnTo>
                    <a:pt x="733" y="69"/>
                  </a:lnTo>
                  <a:lnTo>
                    <a:pt x="592" y="30"/>
                  </a:lnTo>
                  <a:lnTo>
                    <a:pt x="481" y="5"/>
                  </a:lnTo>
                  <a:lnTo>
                    <a:pt x="363" y="0"/>
                  </a:lnTo>
                  <a:close/>
                </a:path>
              </a:pathLst>
            </a:custGeom>
            <a:solidFill>
              <a:srgbClr val="DFDFFF"/>
            </a:solidFill>
            <a:ln w="9525">
              <a:noFill/>
              <a:round/>
              <a:headEnd/>
              <a:tailEnd/>
            </a:ln>
          </p:spPr>
          <p:txBody>
            <a:bodyPr/>
            <a:lstStyle/>
            <a:p>
              <a:endParaRPr lang="ko-KR" altLang="en-US"/>
            </a:p>
          </p:txBody>
        </p:sp>
        <p:sp>
          <p:nvSpPr>
            <p:cNvPr id="31" name="Freeform 35"/>
            <p:cNvSpPr>
              <a:spLocks/>
            </p:cNvSpPr>
            <p:nvPr/>
          </p:nvSpPr>
          <p:spPr bwMode="auto">
            <a:xfrm>
              <a:off x="2104" y="2201"/>
              <a:ext cx="378" cy="299"/>
            </a:xfrm>
            <a:custGeom>
              <a:avLst/>
              <a:gdLst>
                <a:gd name="T0" fmla="*/ 0 w 1134"/>
                <a:gd name="T1" fmla="*/ 0 h 898"/>
                <a:gd name="T2" fmla="*/ 0 w 1134"/>
                <a:gd name="T3" fmla="*/ 0 h 898"/>
                <a:gd name="T4" fmla="*/ 0 w 1134"/>
                <a:gd name="T5" fmla="*/ 0 h 898"/>
                <a:gd name="T6" fmla="*/ 0 w 1134"/>
                <a:gd name="T7" fmla="*/ 0 h 898"/>
                <a:gd name="T8" fmla="*/ 0 w 1134"/>
                <a:gd name="T9" fmla="*/ 0 h 898"/>
                <a:gd name="T10" fmla="*/ 0 w 1134"/>
                <a:gd name="T11" fmla="*/ 0 h 898"/>
                <a:gd name="T12" fmla="*/ 0 w 1134"/>
                <a:gd name="T13" fmla="*/ 0 h 898"/>
                <a:gd name="T14" fmla="*/ 0 w 1134"/>
                <a:gd name="T15" fmla="*/ 0 h 898"/>
                <a:gd name="T16" fmla="*/ 0 w 1134"/>
                <a:gd name="T17" fmla="*/ 0 h 898"/>
                <a:gd name="T18" fmla="*/ 0 w 1134"/>
                <a:gd name="T19" fmla="*/ 0 h 898"/>
                <a:gd name="T20" fmla="*/ 0 w 1134"/>
                <a:gd name="T21" fmla="*/ 0 h 898"/>
                <a:gd name="T22" fmla="*/ 0 w 1134"/>
                <a:gd name="T23" fmla="*/ 0 h 898"/>
                <a:gd name="T24" fmla="*/ 0 w 1134"/>
                <a:gd name="T25" fmla="*/ 0 h 898"/>
                <a:gd name="T26" fmla="*/ 0 w 1134"/>
                <a:gd name="T27" fmla="*/ 0 h 898"/>
                <a:gd name="T28" fmla="*/ 0 w 1134"/>
                <a:gd name="T29" fmla="*/ 0 h 898"/>
                <a:gd name="T30" fmla="*/ 0 w 1134"/>
                <a:gd name="T31" fmla="*/ 0 h 898"/>
                <a:gd name="T32" fmla="*/ 0 w 1134"/>
                <a:gd name="T33" fmla="*/ 0 h 898"/>
                <a:gd name="T34" fmla="*/ 0 w 1134"/>
                <a:gd name="T35" fmla="*/ 0 h 898"/>
                <a:gd name="T36" fmla="*/ 0 w 1134"/>
                <a:gd name="T37" fmla="*/ 0 h 898"/>
                <a:gd name="T38" fmla="*/ 0 w 1134"/>
                <a:gd name="T39" fmla="*/ 0 h 898"/>
                <a:gd name="T40" fmla="*/ 0 w 1134"/>
                <a:gd name="T41" fmla="*/ 0 h 898"/>
                <a:gd name="T42" fmla="*/ 0 w 1134"/>
                <a:gd name="T43" fmla="*/ 0 h 898"/>
                <a:gd name="T44" fmla="*/ 0 w 1134"/>
                <a:gd name="T45" fmla="*/ 0 h 898"/>
                <a:gd name="T46" fmla="*/ 0 w 1134"/>
                <a:gd name="T47" fmla="*/ 0 h 898"/>
                <a:gd name="T48" fmla="*/ 0 w 1134"/>
                <a:gd name="T49" fmla="*/ 0 h 898"/>
                <a:gd name="T50" fmla="*/ 0 w 1134"/>
                <a:gd name="T51" fmla="*/ 0 h 898"/>
                <a:gd name="T52" fmla="*/ 0 w 1134"/>
                <a:gd name="T53" fmla="*/ 0 h 898"/>
                <a:gd name="T54" fmla="*/ 0 w 1134"/>
                <a:gd name="T55" fmla="*/ 0 h 898"/>
                <a:gd name="T56" fmla="*/ 0 w 1134"/>
                <a:gd name="T57" fmla="*/ 0 h 898"/>
                <a:gd name="T58" fmla="*/ 0 w 1134"/>
                <a:gd name="T59" fmla="*/ 0 h 898"/>
                <a:gd name="T60" fmla="*/ 0 w 1134"/>
                <a:gd name="T61" fmla="*/ 0 h 898"/>
                <a:gd name="T62" fmla="*/ 0 w 1134"/>
                <a:gd name="T63" fmla="*/ 0 h 898"/>
                <a:gd name="T64" fmla="*/ 0 w 1134"/>
                <a:gd name="T65" fmla="*/ 0 h 898"/>
                <a:gd name="T66" fmla="*/ 0 w 1134"/>
                <a:gd name="T67" fmla="*/ 0 h 898"/>
                <a:gd name="T68" fmla="*/ 0 w 1134"/>
                <a:gd name="T69" fmla="*/ 0 h 898"/>
                <a:gd name="T70" fmla="*/ 0 w 1134"/>
                <a:gd name="T71" fmla="*/ 0 h 898"/>
                <a:gd name="T72" fmla="*/ 0 w 1134"/>
                <a:gd name="T73" fmla="*/ 0 h 898"/>
                <a:gd name="T74" fmla="*/ 0 w 1134"/>
                <a:gd name="T75" fmla="*/ 0 h 898"/>
                <a:gd name="T76" fmla="*/ 0 w 1134"/>
                <a:gd name="T77" fmla="*/ 0 h 898"/>
                <a:gd name="T78" fmla="*/ 0 w 1134"/>
                <a:gd name="T79" fmla="*/ 0 h 898"/>
                <a:gd name="T80" fmla="*/ 0 w 1134"/>
                <a:gd name="T81" fmla="*/ 0 h 898"/>
                <a:gd name="T82" fmla="*/ 0 w 1134"/>
                <a:gd name="T83" fmla="*/ 0 h 898"/>
                <a:gd name="T84" fmla="*/ 0 w 1134"/>
                <a:gd name="T85" fmla="*/ 0 h 898"/>
                <a:gd name="T86" fmla="*/ 0 w 1134"/>
                <a:gd name="T87" fmla="*/ 0 h 8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34"/>
                <a:gd name="T133" fmla="*/ 0 h 898"/>
                <a:gd name="T134" fmla="*/ 1134 w 1134"/>
                <a:gd name="T135" fmla="*/ 898 h 8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34" h="898">
                  <a:moveTo>
                    <a:pt x="1134" y="309"/>
                  </a:moveTo>
                  <a:lnTo>
                    <a:pt x="1036" y="328"/>
                  </a:lnTo>
                  <a:lnTo>
                    <a:pt x="932" y="328"/>
                  </a:lnTo>
                  <a:lnTo>
                    <a:pt x="845" y="309"/>
                  </a:lnTo>
                  <a:lnTo>
                    <a:pt x="761" y="237"/>
                  </a:lnTo>
                  <a:lnTo>
                    <a:pt x="698" y="193"/>
                  </a:lnTo>
                  <a:lnTo>
                    <a:pt x="659" y="189"/>
                  </a:lnTo>
                  <a:lnTo>
                    <a:pt x="605" y="189"/>
                  </a:lnTo>
                  <a:lnTo>
                    <a:pt x="566" y="189"/>
                  </a:lnTo>
                  <a:lnTo>
                    <a:pt x="503" y="150"/>
                  </a:lnTo>
                  <a:lnTo>
                    <a:pt x="435" y="88"/>
                  </a:lnTo>
                  <a:lnTo>
                    <a:pt x="362" y="16"/>
                  </a:lnTo>
                  <a:lnTo>
                    <a:pt x="317" y="0"/>
                  </a:lnTo>
                  <a:lnTo>
                    <a:pt x="298" y="11"/>
                  </a:lnTo>
                  <a:lnTo>
                    <a:pt x="308" y="24"/>
                  </a:lnTo>
                  <a:lnTo>
                    <a:pt x="308" y="40"/>
                  </a:lnTo>
                  <a:lnTo>
                    <a:pt x="273" y="40"/>
                  </a:lnTo>
                  <a:lnTo>
                    <a:pt x="249" y="30"/>
                  </a:lnTo>
                  <a:lnTo>
                    <a:pt x="225" y="30"/>
                  </a:lnTo>
                  <a:lnTo>
                    <a:pt x="220" y="48"/>
                  </a:lnTo>
                  <a:lnTo>
                    <a:pt x="259" y="54"/>
                  </a:lnTo>
                  <a:lnTo>
                    <a:pt x="279" y="73"/>
                  </a:lnTo>
                  <a:lnTo>
                    <a:pt x="289" y="88"/>
                  </a:lnTo>
                  <a:lnTo>
                    <a:pt x="279" y="107"/>
                  </a:lnTo>
                  <a:lnTo>
                    <a:pt x="235" y="112"/>
                  </a:lnTo>
                  <a:lnTo>
                    <a:pt x="200" y="116"/>
                  </a:lnTo>
                  <a:lnTo>
                    <a:pt x="181" y="193"/>
                  </a:lnTo>
                  <a:lnTo>
                    <a:pt x="216" y="193"/>
                  </a:lnTo>
                  <a:lnTo>
                    <a:pt x="254" y="198"/>
                  </a:lnTo>
                  <a:lnTo>
                    <a:pt x="254" y="222"/>
                  </a:lnTo>
                  <a:lnTo>
                    <a:pt x="244" y="232"/>
                  </a:lnTo>
                  <a:lnTo>
                    <a:pt x="200" y="237"/>
                  </a:lnTo>
                  <a:lnTo>
                    <a:pt x="162" y="232"/>
                  </a:lnTo>
                  <a:lnTo>
                    <a:pt x="132" y="318"/>
                  </a:lnTo>
                  <a:lnTo>
                    <a:pt x="181" y="318"/>
                  </a:lnTo>
                  <a:lnTo>
                    <a:pt x="220" y="328"/>
                  </a:lnTo>
                  <a:lnTo>
                    <a:pt x="240" y="347"/>
                  </a:lnTo>
                  <a:lnTo>
                    <a:pt x="244" y="371"/>
                  </a:lnTo>
                  <a:lnTo>
                    <a:pt x="235" y="395"/>
                  </a:lnTo>
                  <a:lnTo>
                    <a:pt x="205" y="395"/>
                  </a:lnTo>
                  <a:lnTo>
                    <a:pt x="167" y="371"/>
                  </a:lnTo>
                  <a:lnTo>
                    <a:pt x="122" y="352"/>
                  </a:lnTo>
                  <a:lnTo>
                    <a:pt x="118" y="414"/>
                  </a:lnTo>
                  <a:lnTo>
                    <a:pt x="143" y="433"/>
                  </a:lnTo>
                  <a:lnTo>
                    <a:pt x="98" y="433"/>
                  </a:lnTo>
                  <a:lnTo>
                    <a:pt x="89" y="487"/>
                  </a:lnTo>
                  <a:lnTo>
                    <a:pt x="68" y="487"/>
                  </a:lnTo>
                  <a:lnTo>
                    <a:pt x="64" y="535"/>
                  </a:lnTo>
                  <a:lnTo>
                    <a:pt x="89" y="545"/>
                  </a:lnTo>
                  <a:lnTo>
                    <a:pt x="40" y="550"/>
                  </a:lnTo>
                  <a:lnTo>
                    <a:pt x="0" y="661"/>
                  </a:lnTo>
                  <a:lnTo>
                    <a:pt x="44" y="685"/>
                  </a:lnTo>
                  <a:lnTo>
                    <a:pt x="64" y="676"/>
                  </a:lnTo>
                  <a:lnTo>
                    <a:pt x="68" y="690"/>
                  </a:lnTo>
                  <a:lnTo>
                    <a:pt x="35" y="730"/>
                  </a:lnTo>
                  <a:lnTo>
                    <a:pt x="54" y="730"/>
                  </a:lnTo>
                  <a:lnTo>
                    <a:pt x="73" y="725"/>
                  </a:lnTo>
                  <a:lnTo>
                    <a:pt x="89" y="733"/>
                  </a:lnTo>
                  <a:lnTo>
                    <a:pt x="54" y="758"/>
                  </a:lnTo>
                  <a:lnTo>
                    <a:pt x="59" y="773"/>
                  </a:lnTo>
                  <a:lnTo>
                    <a:pt x="103" y="754"/>
                  </a:lnTo>
                  <a:lnTo>
                    <a:pt x="132" y="787"/>
                  </a:lnTo>
                  <a:lnTo>
                    <a:pt x="176" y="787"/>
                  </a:lnTo>
                  <a:lnTo>
                    <a:pt x="235" y="778"/>
                  </a:lnTo>
                  <a:lnTo>
                    <a:pt x="264" y="773"/>
                  </a:lnTo>
                  <a:lnTo>
                    <a:pt x="273" y="773"/>
                  </a:lnTo>
                  <a:lnTo>
                    <a:pt x="289" y="792"/>
                  </a:lnTo>
                  <a:lnTo>
                    <a:pt x="298" y="802"/>
                  </a:lnTo>
                  <a:lnTo>
                    <a:pt x="327" y="802"/>
                  </a:lnTo>
                  <a:lnTo>
                    <a:pt x="337" y="835"/>
                  </a:lnTo>
                  <a:lnTo>
                    <a:pt x="327" y="854"/>
                  </a:lnTo>
                  <a:lnTo>
                    <a:pt x="611" y="898"/>
                  </a:lnTo>
                  <a:lnTo>
                    <a:pt x="614" y="864"/>
                  </a:lnTo>
                  <a:lnTo>
                    <a:pt x="635" y="850"/>
                  </a:lnTo>
                  <a:lnTo>
                    <a:pt x="659" y="845"/>
                  </a:lnTo>
                  <a:lnTo>
                    <a:pt x="732" y="840"/>
                  </a:lnTo>
                  <a:lnTo>
                    <a:pt x="826" y="859"/>
                  </a:lnTo>
                  <a:lnTo>
                    <a:pt x="875" y="869"/>
                  </a:lnTo>
                  <a:lnTo>
                    <a:pt x="899" y="874"/>
                  </a:lnTo>
                  <a:lnTo>
                    <a:pt x="913" y="864"/>
                  </a:lnTo>
                  <a:lnTo>
                    <a:pt x="899" y="845"/>
                  </a:lnTo>
                  <a:lnTo>
                    <a:pt x="908" y="816"/>
                  </a:lnTo>
                  <a:lnTo>
                    <a:pt x="937" y="816"/>
                  </a:lnTo>
                  <a:lnTo>
                    <a:pt x="967" y="720"/>
                  </a:lnTo>
                  <a:lnTo>
                    <a:pt x="1026" y="632"/>
                  </a:lnTo>
                  <a:lnTo>
                    <a:pt x="1057" y="555"/>
                  </a:lnTo>
                  <a:lnTo>
                    <a:pt x="1085" y="449"/>
                  </a:lnTo>
                  <a:lnTo>
                    <a:pt x="1134" y="309"/>
                  </a:lnTo>
                  <a:close/>
                </a:path>
              </a:pathLst>
            </a:custGeom>
            <a:solidFill>
              <a:srgbClr val="9FBFFF"/>
            </a:solidFill>
            <a:ln w="9525">
              <a:noFill/>
              <a:round/>
              <a:headEnd/>
              <a:tailEnd/>
            </a:ln>
          </p:spPr>
          <p:txBody>
            <a:bodyPr/>
            <a:lstStyle/>
            <a:p>
              <a:endParaRPr lang="ko-KR" altLang="en-US"/>
            </a:p>
          </p:txBody>
        </p:sp>
        <p:grpSp>
          <p:nvGrpSpPr>
            <p:cNvPr id="32" name="Group 36"/>
            <p:cNvGrpSpPr>
              <a:grpSpLocks/>
            </p:cNvGrpSpPr>
            <p:nvPr/>
          </p:nvGrpSpPr>
          <p:grpSpPr bwMode="auto">
            <a:xfrm>
              <a:off x="2216" y="2405"/>
              <a:ext cx="100" cy="88"/>
              <a:chOff x="2216" y="2405"/>
              <a:chExt cx="100" cy="88"/>
            </a:xfrm>
          </p:grpSpPr>
          <p:sp>
            <p:nvSpPr>
              <p:cNvPr id="41" name="Freeform 37"/>
              <p:cNvSpPr>
                <a:spLocks/>
              </p:cNvSpPr>
              <p:nvPr/>
            </p:nvSpPr>
            <p:spPr bwMode="auto">
              <a:xfrm>
                <a:off x="2216" y="2405"/>
                <a:ext cx="96" cy="78"/>
              </a:xfrm>
              <a:custGeom>
                <a:avLst/>
                <a:gdLst>
                  <a:gd name="T0" fmla="*/ 0 w 287"/>
                  <a:gd name="T1" fmla="*/ 0 h 233"/>
                  <a:gd name="T2" fmla="*/ 0 w 287"/>
                  <a:gd name="T3" fmla="*/ 0 h 233"/>
                  <a:gd name="T4" fmla="*/ 0 w 287"/>
                  <a:gd name="T5" fmla="*/ 0 h 233"/>
                  <a:gd name="T6" fmla="*/ 0 w 287"/>
                  <a:gd name="T7" fmla="*/ 0 h 233"/>
                  <a:gd name="T8" fmla="*/ 0 w 287"/>
                  <a:gd name="T9" fmla="*/ 0 h 233"/>
                  <a:gd name="T10" fmla="*/ 0 w 287"/>
                  <a:gd name="T11" fmla="*/ 0 h 233"/>
                  <a:gd name="T12" fmla="*/ 0 w 287"/>
                  <a:gd name="T13" fmla="*/ 0 h 233"/>
                  <a:gd name="T14" fmla="*/ 0 w 287"/>
                  <a:gd name="T15" fmla="*/ 0 h 233"/>
                  <a:gd name="T16" fmla="*/ 0 w 287"/>
                  <a:gd name="T17" fmla="*/ 0 h 233"/>
                  <a:gd name="T18" fmla="*/ 0 w 287"/>
                  <a:gd name="T19" fmla="*/ 0 h 233"/>
                  <a:gd name="T20" fmla="*/ 0 w 287"/>
                  <a:gd name="T21" fmla="*/ 0 h 233"/>
                  <a:gd name="T22" fmla="*/ 0 w 287"/>
                  <a:gd name="T23" fmla="*/ 0 h 233"/>
                  <a:gd name="T24" fmla="*/ 0 w 287"/>
                  <a:gd name="T25" fmla="*/ 0 h 233"/>
                  <a:gd name="T26" fmla="*/ 0 w 287"/>
                  <a:gd name="T27" fmla="*/ 0 h 233"/>
                  <a:gd name="T28" fmla="*/ 0 w 287"/>
                  <a:gd name="T29" fmla="*/ 0 h 233"/>
                  <a:gd name="T30" fmla="*/ 0 w 287"/>
                  <a:gd name="T31" fmla="*/ 0 h 2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7"/>
                  <a:gd name="T49" fmla="*/ 0 h 233"/>
                  <a:gd name="T50" fmla="*/ 287 w 287"/>
                  <a:gd name="T51" fmla="*/ 233 h 23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7" h="233">
                    <a:moveTo>
                      <a:pt x="55" y="1"/>
                    </a:moveTo>
                    <a:lnTo>
                      <a:pt x="265" y="43"/>
                    </a:lnTo>
                    <a:lnTo>
                      <a:pt x="282" y="55"/>
                    </a:lnTo>
                    <a:lnTo>
                      <a:pt x="287" y="72"/>
                    </a:lnTo>
                    <a:lnTo>
                      <a:pt x="260" y="219"/>
                    </a:lnTo>
                    <a:lnTo>
                      <a:pt x="249" y="226"/>
                    </a:lnTo>
                    <a:lnTo>
                      <a:pt x="224" y="233"/>
                    </a:lnTo>
                    <a:lnTo>
                      <a:pt x="204" y="228"/>
                    </a:lnTo>
                    <a:lnTo>
                      <a:pt x="19" y="188"/>
                    </a:lnTo>
                    <a:lnTo>
                      <a:pt x="0" y="175"/>
                    </a:lnTo>
                    <a:lnTo>
                      <a:pt x="0" y="169"/>
                    </a:lnTo>
                    <a:lnTo>
                      <a:pt x="2" y="156"/>
                    </a:lnTo>
                    <a:lnTo>
                      <a:pt x="27" y="41"/>
                    </a:lnTo>
                    <a:lnTo>
                      <a:pt x="31" y="14"/>
                    </a:lnTo>
                    <a:lnTo>
                      <a:pt x="36" y="0"/>
                    </a:lnTo>
                    <a:lnTo>
                      <a:pt x="55" y="1"/>
                    </a:lnTo>
                    <a:close/>
                  </a:path>
                </a:pathLst>
              </a:custGeom>
              <a:solidFill>
                <a:srgbClr val="3F3F3F"/>
              </a:solidFill>
              <a:ln w="9525">
                <a:noFill/>
                <a:round/>
                <a:headEnd/>
                <a:tailEnd/>
              </a:ln>
            </p:spPr>
            <p:txBody>
              <a:bodyPr/>
              <a:lstStyle/>
              <a:p>
                <a:endParaRPr lang="ko-KR" altLang="en-US"/>
              </a:p>
            </p:txBody>
          </p:sp>
          <p:sp>
            <p:nvSpPr>
              <p:cNvPr id="42" name="Freeform 38"/>
              <p:cNvSpPr>
                <a:spLocks/>
              </p:cNvSpPr>
              <p:nvPr/>
            </p:nvSpPr>
            <p:spPr bwMode="auto">
              <a:xfrm>
                <a:off x="2218" y="2410"/>
                <a:ext cx="96" cy="78"/>
              </a:xfrm>
              <a:custGeom>
                <a:avLst/>
                <a:gdLst>
                  <a:gd name="T0" fmla="*/ 0 w 289"/>
                  <a:gd name="T1" fmla="*/ 0 h 233"/>
                  <a:gd name="T2" fmla="*/ 0 w 289"/>
                  <a:gd name="T3" fmla="*/ 0 h 233"/>
                  <a:gd name="T4" fmla="*/ 0 w 289"/>
                  <a:gd name="T5" fmla="*/ 0 h 233"/>
                  <a:gd name="T6" fmla="*/ 0 w 289"/>
                  <a:gd name="T7" fmla="*/ 0 h 233"/>
                  <a:gd name="T8" fmla="*/ 0 w 289"/>
                  <a:gd name="T9" fmla="*/ 0 h 233"/>
                  <a:gd name="T10" fmla="*/ 0 w 289"/>
                  <a:gd name="T11" fmla="*/ 0 h 233"/>
                  <a:gd name="T12" fmla="*/ 0 w 289"/>
                  <a:gd name="T13" fmla="*/ 0 h 233"/>
                  <a:gd name="T14" fmla="*/ 0 w 289"/>
                  <a:gd name="T15" fmla="*/ 0 h 233"/>
                  <a:gd name="T16" fmla="*/ 0 w 289"/>
                  <a:gd name="T17" fmla="*/ 0 h 233"/>
                  <a:gd name="T18" fmla="*/ 0 w 289"/>
                  <a:gd name="T19" fmla="*/ 0 h 233"/>
                  <a:gd name="T20" fmla="*/ 0 w 289"/>
                  <a:gd name="T21" fmla="*/ 0 h 233"/>
                  <a:gd name="T22" fmla="*/ 0 w 289"/>
                  <a:gd name="T23" fmla="*/ 0 h 233"/>
                  <a:gd name="T24" fmla="*/ 0 w 289"/>
                  <a:gd name="T25" fmla="*/ 0 h 233"/>
                  <a:gd name="T26" fmla="*/ 0 w 289"/>
                  <a:gd name="T27" fmla="*/ 0 h 233"/>
                  <a:gd name="T28" fmla="*/ 0 w 289"/>
                  <a:gd name="T29" fmla="*/ 0 h 233"/>
                  <a:gd name="T30" fmla="*/ 0 w 289"/>
                  <a:gd name="T31" fmla="*/ 0 h 2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9"/>
                  <a:gd name="T49" fmla="*/ 0 h 233"/>
                  <a:gd name="T50" fmla="*/ 289 w 289"/>
                  <a:gd name="T51" fmla="*/ 233 h 23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9" h="233">
                    <a:moveTo>
                      <a:pt x="57" y="3"/>
                    </a:moveTo>
                    <a:lnTo>
                      <a:pt x="267" y="43"/>
                    </a:lnTo>
                    <a:lnTo>
                      <a:pt x="284" y="56"/>
                    </a:lnTo>
                    <a:lnTo>
                      <a:pt x="289" y="72"/>
                    </a:lnTo>
                    <a:lnTo>
                      <a:pt x="262" y="219"/>
                    </a:lnTo>
                    <a:lnTo>
                      <a:pt x="249" y="227"/>
                    </a:lnTo>
                    <a:lnTo>
                      <a:pt x="225" y="233"/>
                    </a:lnTo>
                    <a:lnTo>
                      <a:pt x="205" y="229"/>
                    </a:lnTo>
                    <a:lnTo>
                      <a:pt x="21" y="187"/>
                    </a:lnTo>
                    <a:lnTo>
                      <a:pt x="0" y="176"/>
                    </a:lnTo>
                    <a:lnTo>
                      <a:pt x="0" y="168"/>
                    </a:lnTo>
                    <a:lnTo>
                      <a:pt x="3" y="157"/>
                    </a:lnTo>
                    <a:lnTo>
                      <a:pt x="27" y="41"/>
                    </a:lnTo>
                    <a:lnTo>
                      <a:pt x="32" y="14"/>
                    </a:lnTo>
                    <a:lnTo>
                      <a:pt x="38" y="0"/>
                    </a:lnTo>
                    <a:lnTo>
                      <a:pt x="57" y="3"/>
                    </a:lnTo>
                    <a:close/>
                  </a:path>
                </a:pathLst>
              </a:custGeom>
              <a:solidFill>
                <a:srgbClr val="FFFFDF"/>
              </a:solidFill>
              <a:ln w="9525">
                <a:noFill/>
                <a:round/>
                <a:headEnd/>
                <a:tailEnd/>
              </a:ln>
            </p:spPr>
            <p:txBody>
              <a:bodyPr/>
              <a:lstStyle/>
              <a:p>
                <a:endParaRPr lang="ko-KR" altLang="en-US"/>
              </a:p>
            </p:txBody>
          </p:sp>
          <p:sp>
            <p:nvSpPr>
              <p:cNvPr id="43" name="Freeform 39"/>
              <p:cNvSpPr>
                <a:spLocks/>
              </p:cNvSpPr>
              <p:nvPr/>
            </p:nvSpPr>
            <p:spPr bwMode="auto">
              <a:xfrm>
                <a:off x="2220" y="2415"/>
                <a:ext cx="96" cy="78"/>
              </a:xfrm>
              <a:custGeom>
                <a:avLst/>
                <a:gdLst>
                  <a:gd name="T0" fmla="*/ 0 w 289"/>
                  <a:gd name="T1" fmla="*/ 0 h 234"/>
                  <a:gd name="T2" fmla="*/ 0 w 289"/>
                  <a:gd name="T3" fmla="*/ 0 h 234"/>
                  <a:gd name="T4" fmla="*/ 0 w 289"/>
                  <a:gd name="T5" fmla="*/ 0 h 234"/>
                  <a:gd name="T6" fmla="*/ 0 w 289"/>
                  <a:gd name="T7" fmla="*/ 0 h 234"/>
                  <a:gd name="T8" fmla="*/ 0 w 289"/>
                  <a:gd name="T9" fmla="*/ 0 h 234"/>
                  <a:gd name="T10" fmla="*/ 0 w 289"/>
                  <a:gd name="T11" fmla="*/ 0 h 234"/>
                  <a:gd name="T12" fmla="*/ 0 w 289"/>
                  <a:gd name="T13" fmla="*/ 0 h 234"/>
                  <a:gd name="T14" fmla="*/ 0 w 289"/>
                  <a:gd name="T15" fmla="*/ 0 h 234"/>
                  <a:gd name="T16" fmla="*/ 0 w 289"/>
                  <a:gd name="T17" fmla="*/ 0 h 234"/>
                  <a:gd name="T18" fmla="*/ 0 w 289"/>
                  <a:gd name="T19" fmla="*/ 0 h 234"/>
                  <a:gd name="T20" fmla="*/ 0 w 289"/>
                  <a:gd name="T21" fmla="*/ 0 h 234"/>
                  <a:gd name="T22" fmla="*/ 0 w 289"/>
                  <a:gd name="T23" fmla="*/ 0 h 234"/>
                  <a:gd name="T24" fmla="*/ 0 w 289"/>
                  <a:gd name="T25" fmla="*/ 0 h 234"/>
                  <a:gd name="T26" fmla="*/ 0 w 289"/>
                  <a:gd name="T27" fmla="*/ 0 h 234"/>
                  <a:gd name="T28" fmla="*/ 0 w 289"/>
                  <a:gd name="T29" fmla="*/ 0 h 234"/>
                  <a:gd name="T30" fmla="*/ 0 w 289"/>
                  <a:gd name="T31" fmla="*/ 0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9"/>
                  <a:gd name="T49" fmla="*/ 0 h 234"/>
                  <a:gd name="T50" fmla="*/ 289 w 289"/>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9" h="234">
                    <a:moveTo>
                      <a:pt x="57" y="3"/>
                    </a:moveTo>
                    <a:lnTo>
                      <a:pt x="266" y="44"/>
                    </a:lnTo>
                    <a:lnTo>
                      <a:pt x="284" y="56"/>
                    </a:lnTo>
                    <a:lnTo>
                      <a:pt x="289" y="72"/>
                    </a:lnTo>
                    <a:lnTo>
                      <a:pt x="262" y="219"/>
                    </a:lnTo>
                    <a:lnTo>
                      <a:pt x="249" y="227"/>
                    </a:lnTo>
                    <a:lnTo>
                      <a:pt x="225" y="234"/>
                    </a:lnTo>
                    <a:lnTo>
                      <a:pt x="206" y="229"/>
                    </a:lnTo>
                    <a:lnTo>
                      <a:pt x="20" y="189"/>
                    </a:lnTo>
                    <a:lnTo>
                      <a:pt x="0" y="176"/>
                    </a:lnTo>
                    <a:lnTo>
                      <a:pt x="0" y="170"/>
                    </a:lnTo>
                    <a:lnTo>
                      <a:pt x="3" y="157"/>
                    </a:lnTo>
                    <a:lnTo>
                      <a:pt x="27" y="42"/>
                    </a:lnTo>
                    <a:lnTo>
                      <a:pt x="33" y="15"/>
                    </a:lnTo>
                    <a:lnTo>
                      <a:pt x="38" y="0"/>
                    </a:lnTo>
                    <a:lnTo>
                      <a:pt x="57" y="3"/>
                    </a:lnTo>
                    <a:close/>
                  </a:path>
                </a:pathLst>
              </a:custGeom>
              <a:solidFill>
                <a:srgbClr val="BFBFBF"/>
              </a:solidFill>
              <a:ln w="9525">
                <a:noFill/>
                <a:round/>
                <a:headEnd/>
                <a:tailEnd/>
              </a:ln>
            </p:spPr>
            <p:txBody>
              <a:bodyPr/>
              <a:lstStyle/>
              <a:p>
                <a:endParaRPr lang="ko-KR" altLang="en-US"/>
              </a:p>
            </p:txBody>
          </p:sp>
        </p:grpSp>
        <p:sp>
          <p:nvSpPr>
            <p:cNvPr id="33" name="Freeform 40"/>
            <p:cNvSpPr>
              <a:spLocks/>
            </p:cNvSpPr>
            <p:nvPr/>
          </p:nvSpPr>
          <p:spPr bwMode="auto">
            <a:xfrm>
              <a:off x="2783" y="2372"/>
              <a:ext cx="74" cy="73"/>
            </a:xfrm>
            <a:custGeom>
              <a:avLst/>
              <a:gdLst>
                <a:gd name="T0" fmla="*/ 0 w 223"/>
                <a:gd name="T1" fmla="*/ 0 h 219"/>
                <a:gd name="T2" fmla="*/ 0 w 223"/>
                <a:gd name="T3" fmla="*/ 0 h 219"/>
                <a:gd name="T4" fmla="*/ 0 w 223"/>
                <a:gd name="T5" fmla="*/ 0 h 219"/>
                <a:gd name="T6" fmla="*/ 0 w 223"/>
                <a:gd name="T7" fmla="*/ 0 h 219"/>
                <a:gd name="T8" fmla="*/ 0 w 223"/>
                <a:gd name="T9" fmla="*/ 0 h 219"/>
                <a:gd name="T10" fmla="*/ 0 w 223"/>
                <a:gd name="T11" fmla="*/ 0 h 219"/>
                <a:gd name="T12" fmla="*/ 0 w 223"/>
                <a:gd name="T13" fmla="*/ 0 h 219"/>
                <a:gd name="T14" fmla="*/ 0 w 223"/>
                <a:gd name="T15" fmla="*/ 0 h 219"/>
                <a:gd name="T16" fmla="*/ 0 w 223"/>
                <a:gd name="T17" fmla="*/ 0 h 219"/>
                <a:gd name="T18" fmla="*/ 0 w 223"/>
                <a:gd name="T19" fmla="*/ 0 h 219"/>
                <a:gd name="T20" fmla="*/ 0 w 223"/>
                <a:gd name="T21" fmla="*/ 0 h 219"/>
                <a:gd name="T22" fmla="*/ 0 w 223"/>
                <a:gd name="T23" fmla="*/ 0 h 219"/>
                <a:gd name="T24" fmla="*/ 0 w 223"/>
                <a:gd name="T25" fmla="*/ 0 h 219"/>
                <a:gd name="T26" fmla="*/ 0 w 223"/>
                <a:gd name="T27" fmla="*/ 0 h 219"/>
                <a:gd name="T28" fmla="*/ 0 w 223"/>
                <a:gd name="T29" fmla="*/ 0 h 219"/>
                <a:gd name="T30" fmla="*/ 0 w 223"/>
                <a:gd name="T31" fmla="*/ 0 h 219"/>
                <a:gd name="T32" fmla="*/ 0 w 223"/>
                <a:gd name="T33" fmla="*/ 0 h 219"/>
                <a:gd name="T34" fmla="*/ 0 w 223"/>
                <a:gd name="T35" fmla="*/ 0 h 219"/>
                <a:gd name="T36" fmla="*/ 0 w 223"/>
                <a:gd name="T37" fmla="*/ 0 h 219"/>
                <a:gd name="T38" fmla="*/ 0 w 223"/>
                <a:gd name="T39" fmla="*/ 0 h 219"/>
                <a:gd name="T40" fmla="*/ 0 w 223"/>
                <a:gd name="T41" fmla="*/ 0 h 219"/>
                <a:gd name="T42" fmla="*/ 0 w 223"/>
                <a:gd name="T43" fmla="*/ 0 h 2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3"/>
                <a:gd name="T67" fmla="*/ 0 h 219"/>
                <a:gd name="T68" fmla="*/ 223 w 223"/>
                <a:gd name="T69" fmla="*/ 219 h 2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3" h="219">
                  <a:moveTo>
                    <a:pt x="0" y="162"/>
                  </a:moveTo>
                  <a:lnTo>
                    <a:pt x="18" y="187"/>
                  </a:lnTo>
                  <a:lnTo>
                    <a:pt x="44" y="197"/>
                  </a:lnTo>
                  <a:lnTo>
                    <a:pt x="95" y="205"/>
                  </a:lnTo>
                  <a:lnTo>
                    <a:pt x="132" y="213"/>
                  </a:lnTo>
                  <a:lnTo>
                    <a:pt x="169" y="216"/>
                  </a:lnTo>
                  <a:lnTo>
                    <a:pt x="194" y="219"/>
                  </a:lnTo>
                  <a:lnTo>
                    <a:pt x="218" y="213"/>
                  </a:lnTo>
                  <a:lnTo>
                    <a:pt x="223" y="185"/>
                  </a:lnTo>
                  <a:lnTo>
                    <a:pt x="208" y="159"/>
                  </a:lnTo>
                  <a:lnTo>
                    <a:pt x="179" y="125"/>
                  </a:lnTo>
                  <a:lnTo>
                    <a:pt x="179" y="102"/>
                  </a:lnTo>
                  <a:lnTo>
                    <a:pt x="203" y="62"/>
                  </a:lnTo>
                  <a:lnTo>
                    <a:pt x="196" y="33"/>
                  </a:lnTo>
                  <a:lnTo>
                    <a:pt x="179" y="16"/>
                  </a:lnTo>
                  <a:lnTo>
                    <a:pt x="146" y="0"/>
                  </a:lnTo>
                  <a:lnTo>
                    <a:pt x="123" y="7"/>
                  </a:lnTo>
                  <a:lnTo>
                    <a:pt x="90" y="33"/>
                  </a:lnTo>
                  <a:lnTo>
                    <a:pt x="55" y="85"/>
                  </a:lnTo>
                  <a:lnTo>
                    <a:pt x="22" y="114"/>
                  </a:lnTo>
                  <a:lnTo>
                    <a:pt x="5" y="134"/>
                  </a:lnTo>
                  <a:lnTo>
                    <a:pt x="0" y="162"/>
                  </a:lnTo>
                  <a:close/>
                </a:path>
              </a:pathLst>
            </a:custGeom>
            <a:solidFill>
              <a:srgbClr val="FFC080"/>
            </a:solidFill>
            <a:ln w="9525">
              <a:noFill/>
              <a:round/>
              <a:headEnd/>
              <a:tailEnd/>
            </a:ln>
          </p:spPr>
          <p:txBody>
            <a:bodyPr/>
            <a:lstStyle/>
            <a:p>
              <a:endParaRPr lang="ko-KR" altLang="en-US"/>
            </a:p>
          </p:txBody>
        </p:sp>
        <p:sp>
          <p:nvSpPr>
            <p:cNvPr id="34" name="Freeform 41"/>
            <p:cNvSpPr>
              <a:spLocks/>
            </p:cNvSpPr>
            <p:nvPr/>
          </p:nvSpPr>
          <p:spPr bwMode="auto">
            <a:xfrm>
              <a:off x="2720" y="2059"/>
              <a:ext cx="379" cy="297"/>
            </a:xfrm>
            <a:custGeom>
              <a:avLst/>
              <a:gdLst>
                <a:gd name="T0" fmla="*/ 0 w 1135"/>
                <a:gd name="T1" fmla="*/ 0 h 891"/>
                <a:gd name="T2" fmla="*/ 0 w 1135"/>
                <a:gd name="T3" fmla="*/ 0 h 891"/>
                <a:gd name="T4" fmla="*/ 0 w 1135"/>
                <a:gd name="T5" fmla="*/ 0 h 891"/>
                <a:gd name="T6" fmla="*/ 0 w 1135"/>
                <a:gd name="T7" fmla="*/ 0 h 891"/>
                <a:gd name="T8" fmla="*/ 0 w 1135"/>
                <a:gd name="T9" fmla="*/ 0 h 891"/>
                <a:gd name="T10" fmla="*/ 0 w 1135"/>
                <a:gd name="T11" fmla="*/ 0 h 891"/>
                <a:gd name="T12" fmla="*/ 0 w 1135"/>
                <a:gd name="T13" fmla="*/ 0 h 891"/>
                <a:gd name="T14" fmla="*/ 0 w 1135"/>
                <a:gd name="T15" fmla="*/ 0 h 891"/>
                <a:gd name="T16" fmla="*/ 0 w 1135"/>
                <a:gd name="T17" fmla="*/ 0 h 891"/>
                <a:gd name="T18" fmla="*/ 0 w 1135"/>
                <a:gd name="T19" fmla="*/ 0 h 891"/>
                <a:gd name="T20" fmla="*/ 0 w 1135"/>
                <a:gd name="T21" fmla="*/ 0 h 891"/>
                <a:gd name="T22" fmla="*/ 0 w 1135"/>
                <a:gd name="T23" fmla="*/ 0 h 891"/>
                <a:gd name="T24" fmla="*/ 0 w 1135"/>
                <a:gd name="T25" fmla="*/ 0 h 891"/>
                <a:gd name="T26" fmla="*/ 0 w 1135"/>
                <a:gd name="T27" fmla="*/ 0 h 891"/>
                <a:gd name="T28" fmla="*/ 0 w 1135"/>
                <a:gd name="T29" fmla="*/ 0 h 891"/>
                <a:gd name="T30" fmla="*/ 0 w 1135"/>
                <a:gd name="T31" fmla="*/ 0 h 891"/>
                <a:gd name="T32" fmla="*/ 0 w 1135"/>
                <a:gd name="T33" fmla="*/ 0 h 891"/>
                <a:gd name="T34" fmla="*/ 0 w 1135"/>
                <a:gd name="T35" fmla="*/ 0 h 891"/>
                <a:gd name="T36" fmla="*/ 0 w 1135"/>
                <a:gd name="T37" fmla="*/ 0 h 891"/>
                <a:gd name="T38" fmla="*/ 0 w 1135"/>
                <a:gd name="T39" fmla="*/ 0 h 891"/>
                <a:gd name="T40" fmla="*/ 0 w 1135"/>
                <a:gd name="T41" fmla="*/ 0 h 891"/>
                <a:gd name="T42" fmla="*/ 0 w 1135"/>
                <a:gd name="T43" fmla="*/ 0 h 891"/>
                <a:gd name="T44" fmla="*/ 0 w 1135"/>
                <a:gd name="T45" fmla="*/ 0 h 891"/>
                <a:gd name="T46" fmla="*/ 0 w 1135"/>
                <a:gd name="T47" fmla="*/ 0 h 891"/>
                <a:gd name="T48" fmla="*/ 0 w 1135"/>
                <a:gd name="T49" fmla="*/ 0 h 891"/>
                <a:gd name="T50" fmla="*/ 0 w 1135"/>
                <a:gd name="T51" fmla="*/ 0 h 891"/>
                <a:gd name="T52" fmla="*/ 0 w 1135"/>
                <a:gd name="T53" fmla="*/ 0 h 891"/>
                <a:gd name="T54" fmla="*/ 0 w 1135"/>
                <a:gd name="T55" fmla="*/ 0 h 891"/>
                <a:gd name="T56" fmla="*/ 0 w 1135"/>
                <a:gd name="T57" fmla="*/ 0 h 891"/>
                <a:gd name="T58" fmla="*/ 0 w 1135"/>
                <a:gd name="T59" fmla="*/ 0 h 891"/>
                <a:gd name="T60" fmla="*/ 0 w 1135"/>
                <a:gd name="T61" fmla="*/ 0 h 891"/>
                <a:gd name="T62" fmla="*/ 0 w 1135"/>
                <a:gd name="T63" fmla="*/ 0 h 891"/>
                <a:gd name="T64" fmla="*/ 0 w 1135"/>
                <a:gd name="T65" fmla="*/ 0 h 891"/>
                <a:gd name="T66" fmla="*/ 0 w 1135"/>
                <a:gd name="T67" fmla="*/ 0 h 891"/>
                <a:gd name="T68" fmla="*/ 0 w 1135"/>
                <a:gd name="T69" fmla="*/ 0 h 891"/>
                <a:gd name="T70" fmla="*/ 0 w 1135"/>
                <a:gd name="T71" fmla="*/ 0 h 891"/>
                <a:gd name="T72" fmla="*/ 0 w 1135"/>
                <a:gd name="T73" fmla="*/ 0 h 891"/>
                <a:gd name="T74" fmla="*/ 0 w 1135"/>
                <a:gd name="T75" fmla="*/ 0 h 891"/>
                <a:gd name="T76" fmla="*/ 0 w 1135"/>
                <a:gd name="T77" fmla="*/ 0 h 891"/>
                <a:gd name="T78" fmla="*/ 0 w 1135"/>
                <a:gd name="T79" fmla="*/ 0 h 891"/>
                <a:gd name="T80" fmla="*/ 0 w 1135"/>
                <a:gd name="T81" fmla="*/ 0 h 891"/>
                <a:gd name="T82" fmla="*/ 0 w 1135"/>
                <a:gd name="T83" fmla="*/ 0 h 891"/>
                <a:gd name="T84" fmla="*/ 0 w 1135"/>
                <a:gd name="T85" fmla="*/ 0 h 891"/>
                <a:gd name="T86" fmla="*/ 0 w 1135"/>
                <a:gd name="T87" fmla="*/ 0 h 891"/>
                <a:gd name="T88" fmla="*/ 0 w 1135"/>
                <a:gd name="T89" fmla="*/ 0 h 891"/>
                <a:gd name="T90" fmla="*/ 0 w 1135"/>
                <a:gd name="T91" fmla="*/ 0 h 891"/>
                <a:gd name="T92" fmla="*/ 0 w 1135"/>
                <a:gd name="T93" fmla="*/ 0 h 891"/>
                <a:gd name="T94" fmla="*/ 0 w 1135"/>
                <a:gd name="T95" fmla="*/ 0 h 891"/>
                <a:gd name="T96" fmla="*/ 0 w 1135"/>
                <a:gd name="T97" fmla="*/ 0 h 891"/>
                <a:gd name="T98" fmla="*/ 0 w 1135"/>
                <a:gd name="T99" fmla="*/ 0 h 891"/>
                <a:gd name="T100" fmla="*/ 0 w 1135"/>
                <a:gd name="T101" fmla="*/ 0 h 891"/>
                <a:gd name="T102" fmla="*/ 0 w 1135"/>
                <a:gd name="T103" fmla="*/ 0 h 891"/>
                <a:gd name="T104" fmla="*/ 0 w 1135"/>
                <a:gd name="T105" fmla="*/ 0 h 8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35"/>
                <a:gd name="T160" fmla="*/ 0 h 891"/>
                <a:gd name="T161" fmla="*/ 1135 w 1135"/>
                <a:gd name="T162" fmla="*/ 891 h 8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35" h="891">
                  <a:moveTo>
                    <a:pt x="794" y="0"/>
                  </a:moveTo>
                  <a:lnTo>
                    <a:pt x="716" y="33"/>
                  </a:lnTo>
                  <a:lnTo>
                    <a:pt x="633" y="52"/>
                  </a:lnTo>
                  <a:lnTo>
                    <a:pt x="535" y="67"/>
                  </a:lnTo>
                  <a:lnTo>
                    <a:pt x="447" y="67"/>
                  </a:lnTo>
                  <a:lnTo>
                    <a:pt x="374" y="67"/>
                  </a:lnTo>
                  <a:lnTo>
                    <a:pt x="325" y="72"/>
                  </a:lnTo>
                  <a:lnTo>
                    <a:pt x="262" y="120"/>
                  </a:lnTo>
                  <a:lnTo>
                    <a:pt x="125" y="260"/>
                  </a:lnTo>
                  <a:lnTo>
                    <a:pt x="57" y="313"/>
                  </a:lnTo>
                  <a:lnTo>
                    <a:pt x="33" y="361"/>
                  </a:lnTo>
                  <a:lnTo>
                    <a:pt x="24" y="442"/>
                  </a:lnTo>
                  <a:lnTo>
                    <a:pt x="19" y="515"/>
                  </a:lnTo>
                  <a:lnTo>
                    <a:pt x="9" y="639"/>
                  </a:lnTo>
                  <a:lnTo>
                    <a:pt x="0" y="698"/>
                  </a:lnTo>
                  <a:lnTo>
                    <a:pt x="0" y="775"/>
                  </a:lnTo>
                  <a:lnTo>
                    <a:pt x="12" y="809"/>
                  </a:lnTo>
                  <a:lnTo>
                    <a:pt x="28" y="837"/>
                  </a:lnTo>
                  <a:lnTo>
                    <a:pt x="53" y="857"/>
                  </a:lnTo>
                  <a:lnTo>
                    <a:pt x="82" y="866"/>
                  </a:lnTo>
                  <a:lnTo>
                    <a:pt x="119" y="869"/>
                  </a:lnTo>
                  <a:lnTo>
                    <a:pt x="157" y="869"/>
                  </a:lnTo>
                  <a:lnTo>
                    <a:pt x="194" y="861"/>
                  </a:lnTo>
                  <a:lnTo>
                    <a:pt x="247" y="828"/>
                  </a:lnTo>
                  <a:lnTo>
                    <a:pt x="284" y="789"/>
                  </a:lnTo>
                  <a:lnTo>
                    <a:pt x="310" y="753"/>
                  </a:lnTo>
                  <a:lnTo>
                    <a:pt x="325" y="712"/>
                  </a:lnTo>
                  <a:lnTo>
                    <a:pt x="339" y="667"/>
                  </a:lnTo>
                  <a:lnTo>
                    <a:pt x="350" y="630"/>
                  </a:lnTo>
                  <a:lnTo>
                    <a:pt x="360" y="577"/>
                  </a:lnTo>
                  <a:lnTo>
                    <a:pt x="355" y="519"/>
                  </a:lnTo>
                  <a:lnTo>
                    <a:pt x="384" y="505"/>
                  </a:lnTo>
                  <a:lnTo>
                    <a:pt x="438" y="495"/>
                  </a:lnTo>
                  <a:lnTo>
                    <a:pt x="530" y="596"/>
                  </a:lnTo>
                  <a:lnTo>
                    <a:pt x="732" y="737"/>
                  </a:lnTo>
                  <a:lnTo>
                    <a:pt x="805" y="809"/>
                  </a:lnTo>
                  <a:lnTo>
                    <a:pt x="888" y="885"/>
                  </a:lnTo>
                  <a:lnTo>
                    <a:pt x="926" y="891"/>
                  </a:lnTo>
                  <a:lnTo>
                    <a:pt x="956" y="885"/>
                  </a:lnTo>
                  <a:lnTo>
                    <a:pt x="994" y="881"/>
                  </a:lnTo>
                  <a:lnTo>
                    <a:pt x="1031" y="855"/>
                  </a:lnTo>
                  <a:lnTo>
                    <a:pt x="1065" y="822"/>
                  </a:lnTo>
                  <a:lnTo>
                    <a:pt x="1097" y="770"/>
                  </a:lnTo>
                  <a:lnTo>
                    <a:pt x="1116" y="720"/>
                  </a:lnTo>
                  <a:lnTo>
                    <a:pt x="1135" y="663"/>
                  </a:lnTo>
                  <a:lnTo>
                    <a:pt x="1135" y="567"/>
                  </a:lnTo>
                  <a:lnTo>
                    <a:pt x="1102" y="452"/>
                  </a:lnTo>
                  <a:lnTo>
                    <a:pt x="1058" y="332"/>
                  </a:lnTo>
                  <a:lnTo>
                    <a:pt x="999" y="206"/>
                  </a:lnTo>
                  <a:lnTo>
                    <a:pt x="951" y="139"/>
                  </a:lnTo>
                  <a:lnTo>
                    <a:pt x="902" y="72"/>
                  </a:lnTo>
                  <a:lnTo>
                    <a:pt x="848" y="24"/>
                  </a:lnTo>
                  <a:lnTo>
                    <a:pt x="794" y="0"/>
                  </a:lnTo>
                  <a:close/>
                </a:path>
              </a:pathLst>
            </a:custGeom>
            <a:solidFill>
              <a:srgbClr val="FFBF7F"/>
            </a:solidFill>
            <a:ln w="9525">
              <a:noFill/>
              <a:round/>
              <a:headEnd/>
              <a:tailEnd/>
            </a:ln>
          </p:spPr>
          <p:txBody>
            <a:bodyPr/>
            <a:lstStyle/>
            <a:p>
              <a:endParaRPr lang="ko-KR" altLang="en-US"/>
            </a:p>
          </p:txBody>
        </p:sp>
        <p:sp>
          <p:nvSpPr>
            <p:cNvPr id="35" name="Freeform 42"/>
            <p:cNvSpPr>
              <a:spLocks/>
            </p:cNvSpPr>
            <p:nvPr/>
          </p:nvSpPr>
          <p:spPr bwMode="auto">
            <a:xfrm>
              <a:off x="2767" y="2093"/>
              <a:ext cx="286" cy="220"/>
            </a:xfrm>
            <a:custGeom>
              <a:avLst/>
              <a:gdLst>
                <a:gd name="T0" fmla="*/ 0 w 858"/>
                <a:gd name="T1" fmla="*/ 0 h 661"/>
                <a:gd name="T2" fmla="*/ 0 w 858"/>
                <a:gd name="T3" fmla="*/ 0 h 661"/>
                <a:gd name="T4" fmla="*/ 0 w 858"/>
                <a:gd name="T5" fmla="*/ 0 h 661"/>
                <a:gd name="T6" fmla="*/ 0 w 858"/>
                <a:gd name="T7" fmla="*/ 0 h 661"/>
                <a:gd name="T8" fmla="*/ 0 w 858"/>
                <a:gd name="T9" fmla="*/ 0 h 661"/>
                <a:gd name="T10" fmla="*/ 0 w 858"/>
                <a:gd name="T11" fmla="*/ 0 h 661"/>
                <a:gd name="T12" fmla="*/ 0 w 858"/>
                <a:gd name="T13" fmla="*/ 0 h 661"/>
                <a:gd name="T14" fmla="*/ 0 w 858"/>
                <a:gd name="T15" fmla="*/ 0 h 661"/>
                <a:gd name="T16" fmla="*/ 0 w 858"/>
                <a:gd name="T17" fmla="*/ 0 h 661"/>
                <a:gd name="T18" fmla="*/ 0 w 858"/>
                <a:gd name="T19" fmla="*/ 0 h 661"/>
                <a:gd name="T20" fmla="*/ 0 w 858"/>
                <a:gd name="T21" fmla="*/ 0 h 661"/>
                <a:gd name="T22" fmla="*/ 0 w 858"/>
                <a:gd name="T23" fmla="*/ 0 h 661"/>
                <a:gd name="T24" fmla="*/ 0 w 858"/>
                <a:gd name="T25" fmla="*/ 0 h 661"/>
                <a:gd name="T26" fmla="*/ 0 w 858"/>
                <a:gd name="T27" fmla="*/ 0 h 661"/>
                <a:gd name="T28" fmla="*/ 0 w 858"/>
                <a:gd name="T29" fmla="*/ 0 h 661"/>
                <a:gd name="T30" fmla="*/ 0 w 858"/>
                <a:gd name="T31" fmla="*/ 0 h 661"/>
                <a:gd name="T32" fmla="*/ 0 w 858"/>
                <a:gd name="T33" fmla="*/ 0 h 661"/>
                <a:gd name="T34" fmla="*/ 0 w 858"/>
                <a:gd name="T35" fmla="*/ 0 h 661"/>
                <a:gd name="T36" fmla="*/ 0 w 858"/>
                <a:gd name="T37" fmla="*/ 0 h 661"/>
                <a:gd name="T38" fmla="*/ 0 w 858"/>
                <a:gd name="T39" fmla="*/ 0 h 661"/>
                <a:gd name="T40" fmla="*/ 0 w 858"/>
                <a:gd name="T41" fmla="*/ 0 h 661"/>
                <a:gd name="T42" fmla="*/ 0 w 858"/>
                <a:gd name="T43" fmla="*/ 0 h 661"/>
                <a:gd name="T44" fmla="*/ 0 w 858"/>
                <a:gd name="T45" fmla="*/ 0 h 661"/>
                <a:gd name="T46" fmla="*/ 0 w 858"/>
                <a:gd name="T47" fmla="*/ 0 h 661"/>
                <a:gd name="T48" fmla="*/ 0 w 858"/>
                <a:gd name="T49" fmla="*/ 0 h 661"/>
                <a:gd name="T50" fmla="*/ 0 w 858"/>
                <a:gd name="T51" fmla="*/ 0 h 661"/>
                <a:gd name="T52" fmla="*/ 0 w 858"/>
                <a:gd name="T53" fmla="*/ 0 h 661"/>
                <a:gd name="T54" fmla="*/ 0 w 858"/>
                <a:gd name="T55" fmla="*/ 0 h 661"/>
                <a:gd name="T56" fmla="*/ 0 w 858"/>
                <a:gd name="T57" fmla="*/ 0 h 661"/>
                <a:gd name="T58" fmla="*/ 0 w 858"/>
                <a:gd name="T59" fmla="*/ 0 h 661"/>
                <a:gd name="T60" fmla="*/ 0 w 858"/>
                <a:gd name="T61" fmla="*/ 0 h 661"/>
                <a:gd name="T62" fmla="*/ 0 w 858"/>
                <a:gd name="T63" fmla="*/ 0 h 661"/>
                <a:gd name="T64" fmla="*/ 0 w 858"/>
                <a:gd name="T65" fmla="*/ 0 h 661"/>
                <a:gd name="T66" fmla="*/ 0 w 858"/>
                <a:gd name="T67" fmla="*/ 0 h 661"/>
                <a:gd name="T68" fmla="*/ 0 w 858"/>
                <a:gd name="T69" fmla="*/ 0 h 661"/>
                <a:gd name="T70" fmla="*/ 0 w 858"/>
                <a:gd name="T71" fmla="*/ 0 h 661"/>
                <a:gd name="T72" fmla="*/ 0 w 858"/>
                <a:gd name="T73" fmla="*/ 0 h 661"/>
                <a:gd name="T74" fmla="*/ 0 w 858"/>
                <a:gd name="T75" fmla="*/ 0 h 661"/>
                <a:gd name="T76" fmla="*/ 0 w 858"/>
                <a:gd name="T77" fmla="*/ 0 h 661"/>
                <a:gd name="T78" fmla="*/ 0 w 858"/>
                <a:gd name="T79" fmla="*/ 0 h 661"/>
                <a:gd name="T80" fmla="*/ 0 w 858"/>
                <a:gd name="T81" fmla="*/ 0 h 661"/>
                <a:gd name="T82" fmla="*/ 0 w 858"/>
                <a:gd name="T83" fmla="*/ 0 h 66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58"/>
                <a:gd name="T127" fmla="*/ 0 h 661"/>
                <a:gd name="T128" fmla="*/ 858 w 858"/>
                <a:gd name="T129" fmla="*/ 661 h 66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58" h="661">
                  <a:moveTo>
                    <a:pt x="209" y="125"/>
                  </a:moveTo>
                  <a:lnTo>
                    <a:pt x="87" y="165"/>
                  </a:lnTo>
                  <a:lnTo>
                    <a:pt x="5" y="203"/>
                  </a:lnTo>
                  <a:lnTo>
                    <a:pt x="5" y="222"/>
                  </a:lnTo>
                  <a:lnTo>
                    <a:pt x="43" y="232"/>
                  </a:lnTo>
                  <a:lnTo>
                    <a:pt x="38" y="256"/>
                  </a:lnTo>
                  <a:lnTo>
                    <a:pt x="9" y="275"/>
                  </a:lnTo>
                  <a:lnTo>
                    <a:pt x="0" y="285"/>
                  </a:lnTo>
                  <a:lnTo>
                    <a:pt x="24" y="299"/>
                  </a:lnTo>
                  <a:lnTo>
                    <a:pt x="14" y="333"/>
                  </a:lnTo>
                  <a:lnTo>
                    <a:pt x="43" y="347"/>
                  </a:lnTo>
                  <a:lnTo>
                    <a:pt x="78" y="357"/>
                  </a:lnTo>
                  <a:lnTo>
                    <a:pt x="38" y="381"/>
                  </a:lnTo>
                  <a:lnTo>
                    <a:pt x="78" y="434"/>
                  </a:lnTo>
                  <a:lnTo>
                    <a:pt x="106" y="467"/>
                  </a:lnTo>
                  <a:lnTo>
                    <a:pt x="106" y="506"/>
                  </a:lnTo>
                  <a:lnTo>
                    <a:pt x="78" y="539"/>
                  </a:lnTo>
                  <a:lnTo>
                    <a:pt x="57" y="574"/>
                  </a:lnTo>
                  <a:lnTo>
                    <a:pt x="62" y="617"/>
                  </a:lnTo>
                  <a:lnTo>
                    <a:pt x="73" y="641"/>
                  </a:lnTo>
                  <a:lnTo>
                    <a:pt x="97" y="661"/>
                  </a:lnTo>
                  <a:lnTo>
                    <a:pt x="135" y="646"/>
                  </a:lnTo>
                  <a:lnTo>
                    <a:pt x="121" y="603"/>
                  </a:lnTo>
                  <a:lnTo>
                    <a:pt x="130" y="560"/>
                  </a:lnTo>
                  <a:lnTo>
                    <a:pt x="155" y="515"/>
                  </a:lnTo>
                  <a:lnTo>
                    <a:pt x="165" y="472"/>
                  </a:lnTo>
                  <a:lnTo>
                    <a:pt x="146" y="424"/>
                  </a:lnTo>
                  <a:lnTo>
                    <a:pt x="130" y="405"/>
                  </a:lnTo>
                  <a:lnTo>
                    <a:pt x="155" y="386"/>
                  </a:lnTo>
                  <a:lnTo>
                    <a:pt x="155" y="362"/>
                  </a:lnTo>
                  <a:lnTo>
                    <a:pt x="179" y="342"/>
                  </a:lnTo>
                  <a:lnTo>
                    <a:pt x="248" y="338"/>
                  </a:lnTo>
                  <a:lnTo>
                    <a:pt x="262" y="285"/>
                  </a:lnTo>
                  <a:lnTo>
                    <a:pt x="292" y="266"/>
                  </a:lnTo>
                  <a:lnTo>
                    <a:pt x="321" y="270"/>
                  </a:lnTo>
                  <a:lnTo>
                    <a:pt x="335" y="232"/>
                  </a:lnTo>
                  <a:lnTo>
                    <a:pt x="341" y="203"/>
                  </a:lnTo>
                  <a:lnTo>
                    <a:pt x="414" y="149"/>
                  </a:lnTo>
                  <a:lnTo>
                    <a:pt x="414" y="227"/>
                  </a:lnTo>
                  <a:lnTo>
                    <a:pt x="462" y="198"/>
                  </a:lnTo>
                  <a:lnTo>
                    <a:pt x="457" y="323"/>
                  </a:lnTo>
                  <a:lnTo>
                    <a:pt x="457" y="342"/>
                  </a:lnTo>
                  <a:lnTo>
                    <a:pt x="492" y="342"/>
                  </a:lnTo>
                  <a:lnTo>
                    <a:pt x="580" y="261"/>
                  </a:lnTo>
                  <a:lnTo>
                    <a:pt x="556" y="304"/>
                  </a:lnTo>
                  <a:lnTo>
                    <a:pt x="624" y="275"/>
                  </a:lnTo>
                  <a:lnTo>
                    <a:pt x="596" y="323"/>
                  </a:lnTo>
                  <a:lnTo>
                    <a:pt x="575" y="342"/>
                  </a:lnTo>
                  <a:lnTo>
                    <a:pt x="605" y="352"/>
                  </a:lnTo>
                  <a:lnTo>
                    <a:pt x="658" y="328"/>
                  </a:lnTo>
                  <a:lnTo>
                    <a:pt x="688" y="285"/>
                  </a:lnTo>
                  <a:lnTo>
                    <a:pt x="723" y="270"/>
                  </a:lnTo>
                  <a:lnTo>
                    <a:pt x="707" y="309"/>
                  </a:lnTo>
                  <a:lnTo>
                    <a:pt x="747" y="294"/>
                  </a:lnTo>
                  <a:lnTo>
                    <a:pt x="742" y="328"/>
                  </a:lnTo>
                  <a:lnTo>
                    <a:pt x="723" y="362"/>
                  </a:lnTo>
                  <a:lnTo>
                    <a:pt x="732" y="376"/>
                  </a:lnTo>
                  <a:lnTo>
                    <a:pt x="747" y="386"/>
                  </a:lnTo>
                  <a:lnTo>
                    <a:pt x="780" y="342"/>
                  </a:lnTo>
                  <a:lnTo>
                    <a:pt x="791" y="323"/>
                  </a:lnTo>
                  <a:lnTo>
                    <a:pt x="791" y="395"/>
                  </a:lnTo>
                  <a:lnTo>
                    <a:pt x="817" y="360"/>
                  </a:lnTo>
                  <a:lnTo>
                    <a:pt x="834" y="333"/>
                  </a:lnTo>
                  <a:lnTo>
                    <a:pt x="853" y="281"/>
                  </a:lnTo>
                  <a:lnTo>
                    <a:pt x="858" y="229"/>
                  </a:lnTo>
                  <a:lnTo>
                    <a:pt x="837" y="152"/>
                  </a:lnTo>
                  <a:lnTo>
                    <a:pt x="805" y="100"/>
                  </a:lnTo>
                  <a:lnTo>
                    <a:pt x="769" y="71"/>
                  </a:lnTo>
                  <a:lnTo>
                    <a:pt x="717" y="39"/>
                  </a:lnTo>
                  <a:lnTo>
                    <a:pt x="675" y="30"/>
                  </a:lnTo>
                  <a:lnTo>
                    <a:pt x="644" y="34"/>
                  </a:lnTo>
                  <a:lnTo>
                    <a:pt x="610" y="29"/>
                  </a:lnTo>
                  <a:lnTo>
                    <a:pt x="575" y="24"/>
                  </a:lnTo>
                  <a:lnTo>
                    <a:pt x="550" y="15"/>
                  </a:lnTo>
                  <a:lnTo>
                    <a:pt x="525" y="18"/>
                  </a:lnTo>
                  <a:lnTo>
                    <a:pt x="497" y="24"/>
                  </a:lnTo>
                  <a:lnTo>
                    <a:pt x="438" y="24"/>
                  </a:lnTo>
                  <a:lnTo>
                    <a:pt x="419" y="5"/>
                  </a:lnTo>
                  <a:lnTo>
                    <a:pt x="379" y="0"/>
                  </a:lnTo>
                  <a:lnTo>
                    <a:pt x="316" y="0"/>
                  </a:lnTo>
                  <a:lnTo>
                    <a:pt x="257" y="0"/>
                  </a:lnTo>
                  <a:lnTo>
                    <a:pt x="233" y="20"/>
                  </a:lnTo>
                  <a:lnTo>
                    <a:pt x="221" y="44"/>
                  </a:lnTo>
                  <a:lnTo>
                    <a:pt x="214" y="78"/>
                  </a:lnTo>
                  <a:lnTo>
                    <a:pt x="209" y="125"/>
                  </a:lnTo>
                  <a:close/>
                </a:path>
              </a:pathLst>
            </a:custGeom>
            <a:solidFill>
              <a:srgbClr val="FFA040"/>
            </a:solidFill>
            <a:ln w="9525">
              <a:noFill/>
              <a:round/>
              <a:headEnd/>
              <a:tailEnd/>
            </a:ln>
          </p:spPr>
          <p:txBody>
            <a:bodyPr/>
            <a:lstStyle/>
            <a:p>
              <a:endParaRPr lang="ko-KR" altLang="en-US"/>
            </a:p>
          </p:txBody>
        </p:sp>
        <p:sp>
          <p:nvSpPr>
            <p:cNvPr id="36" name="Freeform 43"/>
            <p:cNvSpPr>
              <a:spLocks/>
            </p:cNvSpPr>
            <p:nvPr/>
          </p:nvSpPr>
          <p:spPr bwMode="auto">
            <a:xfrm>
              <a:off x="2725" y="2263"/>
              <a:ext cx="67" cy="60"/>
            </a:xfrm>
            <a:custGeom>
              <a:avLst/>
              <a:gdLst>
                <a:gd name="T0" fmla="*/ 0 w 200"/>
                <a:gd name="T1" fmla="*/ 0 h 179"/>
                <a:gd name="T2" fmla="*/ 0 w 200"/>
                <a:gd name="T3" fmla="*/ 0 h 179"/>
                <a:gd name="T4" fmla="*/ 0 w 200"/>
                <a:gd name="T5" fmla="*/ 0 h 179"/>
                <a:gd name="T6" fmla="*/ 0 w 200"/>
                <a:gd name="T7" fmla="*/ 0 h 179"/>
                <a:gd name="T8" fmla="*/ 0 w 200"/>
                <a:gd name="T9" fmla="*/ 0 h 179"/>
                <a:gd name="T10" fmla="*/ 0 w 200"/>
                <a:gd name="T11" fmla="*/ 0 h 179"/>
                <a:gd name="T12" fmla="*/ 0 w 200"/>
                <a:gd name="T13" fmla="*/ 0 h 179"/>
                <a:gd name="T14" fmla="*/ 0 w 200"/>
                <a:gd name="T15" fmla="*/ 0 h 179"/>
                <a:gd name="T16" fmla="*/ 0 w 200"/>
                <a:gd name="T17" fmla="*/ 0 h 179"/>
                <a:gd name="T18" fmla="*/ 0 w 200"/>
                <a:gd name="T19" fmla="*/ 0 h 179"/>
                <a:gd name="T20" fmla="*/ 0 w 200"/>
                <a:gd name="T21" fmla="*/ 0 h 179"/>
                <a:gd name="T22" fmla="*/ 0 w 200"/>
                <a:gd name="T23" fmla="*/ 0 h 179"/>
                <a:gd name="T24" fmla="*/ 0 w 200"/>
                <a:gd name="T25" fmla="*/ 0 h 179"/>
                <a:gd name="T26" fmla="*/ 0 w 200"/>
                <a:gd name="T27" fmla="*/ 0 h 179"/>
                <a:gd name="T28" fmla="*/ 0 w 200"/>
                <a:gd name="T29" fmla="*/ 0 h 1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0"/>
                <a:gd name="T46" fmla="*/ 0 h 179"/>
                <a:gd name="T47" fmla="*/ 200 w 200"/>
                <a:gd name="T48" fmla="*/ 179 h 1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0" h="179">
                  <a:moveTo>
                    <a:pt x="200" y="164"/>
                  </a:moveTo>
                  <a:lnTo>
                    <a:pt x="200" y="97"/>
                  </a:lnTo>
                  <a:lnTo>
                    <a:pt x="189" y="63"/>
                  </a:lnTo>
                  <a:lnTo>
                    <a:pt x="165" y="25"/>
                  </a:lnTo>
                  <a:lnTo>
                    <a:pt x="127" y="0"/>
                  </a:lnTo>
                  <a:lnTo>
                    <a:pt x="92" y="0"/>
                  </a:lnTo>
                  <a:lnTo>
                    <a:pt x="48" y="14"/>
                  </a:lnTo>
                  <a:lnTo>
                    <a:pt x="24" y="52"/>
                  </a:lnTo>
                  <a:lnTo>
                    <a:pt x="5" y="106"/>
                  </a:lnTo>
                  <a:lnTo>
                    <a:pt x="0" y="154"/>
                  </a:lnTo>
                  <a:lnTo>
                    <a:pt x="41" y="169"/>
                  </a:lnTo>
                  <a:lnTo>
                    <a:pt x="84" y="179"/>
                  </a:lnTo>
                  <a:lnTo>
                    <a:pt x="129" y="178"/>
                  </a:lnTo>
                  <a:lnTo>
                    <a:pt x="171" y="174"/>
                  </a:lnTo>
                  <a:lnTo>
                    <a:pt x="200" y="164"/>
                  </a:lnTo>
                  <a:close/>
                </a:path>
              </a:pathLst>
            </a:custGeom>
            <a:solidFill>
              <a:srgbClr val="FFDFBF"/>
            </a:solidFill>
            <a:ln w="9525">
              <a:noFill/>
              <a:round/>
              <a:headEnd/>
              <a:tailEnd/>
            </a:ln>
          </p:spPr>
          <p:txBody>
            <a:bodyPr/>
            <a:lstStyle/>
            <a:p>
              <a:endParaRPr lang="ko-KR" altLang="en-US"/>
            </a:p>
          </p:txBody>
        </p:sp>
        <p:sp>
          <p:nvSpPr>
            <p:cNvPr id="37" name="Freeform 44"/>
            <p:cNvSpPr>
              <a:spLocks/>
            </p:cNvSpPr>
            <p:nvPr/>
          </p:nvSpPr>
          <p:spPr bwMode="auto">
            <a:xfrm>
              <a:off x="2737" y="2264"/>
              <a:ext cx="51" cy="53"/>
            </a:xfrm>
            <a:custGeom>
              <a:avLst/>
              <a:gdLst>
                <a:gd name="T0" fmla="*/ 0 w 153"/>
                <a:gd name="T1" fmla="*/ 0 h 159"/>
                <a:gd name="T2" fmla="*/ 0 w 153"/>
                <a:gd name="T3" fmla="*/ 0 h 159"/>
                <a:gd name="T4" fmla="*/ 0 w 153"/>
                <a:gd name="T5" fmla="*/ 0 h 159"/>
                <a:gd name="T6" fmla="*/ 0 w 153"/>
                <a:gd name="T7" fmla="*/ 0 h 159"/>
                <a:gd name="T8" fmla="*/ 0 w 153"/>
                <a:gd name="T9" fmla="*/ 0 h 159"/>
                <a:gd name="T10" fmla="*/ 0 w 153"/>
                <a:gd name="T11" fmla="*/ 0 h 159"/>
                <a:gd name="T12" fmla="*/ 0 w 153"/>
                <a:gd name="T13" fmla="*/ 0 h 159"/>
                <a:gd name="T14" fmla="*/ 0 w 153"/>
                <a:gd name="T15" fmla="*/ 0 h 159"/>
                <a:gd name="T16" fmla="*/ 0 w 153"/>
                <a:gd name="T17" fmla="*/ 0 h 159"/>
                <a:gd name="T18" fmla="*/ 0 w 153"/>
                <a:gd name="T19" fmla="*/ 0 h 159"/>
                <a:gd name="T20" fmla="*/ 0 w 153"/>
                <a:gd name="T21" fmla="*/ 0 h 159"/>
                <a:gd name="T22" fmla="*/ 0 w 153"/>
                <a:gd name="T23" fmla="*/ 0 h 159"/>
                <a:gd name="T24" fmla="*/ 0 w 153"/>
                <a:gd name="T25" fmla="*/ 0 h 159"/>
                <a:gd name="T26" fmla="*/ 0 w 153"/>
                <a:gd name="T27" fmla="*/ 0 h 159"/>
                <a:gd name="T28" fmla="*/ 0 w 153"/>
                <a:gd name="T29" fmla="*/ 0 h 159"/>
                <a:gd name="T30" fmla="*/ 0 w 153"/>
                <a:gd name="T31" fmla="*/ 0 h 159"/>
                <a:gd name="T32" fmla="*/ 0 w 153"/>
                <a:gd name="T33" fmla="*/ 0 h 159"/>
                <a:gd name="T34" fmla="*/ 0 w 153"/>
                <a:gd name="T35" fmla="*/ 0 h 159"/>
                <a:gd name="T36" fmla="*/ 0 w 153"/>
                <a:gd name="T37" fmla="*/ 0 h 159"/>
                <a:gd name="T38" fmla="*/ 0 w 153"/>
                <a:gd name="T39" fmla="*/ 0 h 159"/>
                <a:gd name="T40" fmla="*/ 0 w 153"/>
                <a:gd name="T41" fmla="*/ 0 h 159"/>
                <a:gd name="T42" fmla="*/ 0 w 153"/>
                <a:gd name="T43" fmla="*/ 0 h 1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3"/>
                <a:gd name="T67" fmla="*/ 0 h 159"/>
                <a:gd name="T68" fmla="*/ 153 w 153"/>
                <a:gd name="T69" fmla="*/ 159 h 1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3" h="159">
                  <a:moveTo>
                    <a:pt x="153" y="71"/>
                  </a:moveTo>
                  <a:lnTo>
                    <a:pt x="146" y="56"/>
                  </a:lnTo>
                  <a:lnTo>
                    <a:pt x="129" y="29"/>
                  </a:lnTo>
                  <a:lnTo>
                    <a:pt x="107" y="13"/>
                  </a:lnTo>
                  <a:lnTo>
                    <a:pt x="80" y="0"/>
                  </a:lnTo>
                  <a:lnTo>
                    <a:pt x="52" y="3"/>
                  </a:lnTo>
                  <a:lnTo>
                    <a:pt x="26" y="10"/>
                  </a:lnTo>
                  <a:lnTo>
                    <a:pt x="14" y="24"/>
                  </a:lnTo>
                  <a:lnTo>
                    <a:pt x="0" y="47"/>
                  </a:lnTo>
                  <a:lnTo>
                    <a:pt x="47" y="51"/>
                  </a:lnTo>
                  <a:lnTo>
                    <a:pt x="66" y="51"/>
                  </a:lnTo>
                  <a:lnTo>
                    <a:pt x="91" y="59"/>
                  </a:lnTo>
                  <a:lnTo>
                    <a:pt x="89" y="97"/>
                  </a:lnTo>
                  <a:lnTo>
                    <a:pt x="85" y="141"/>
                  </a:lnTo>
                  <a:lnTo>
                    <a:pt x="84" y="159"/>
                  </a:lnTo>
                  <a:lnTo>
                    <a:pt x="105" y="155"/>
                  </a:lnTo>
                  <a:lnTo>
                    <a:pt x="130" y="155"/>
                  </a:lnTo>
                  <a:lnTo>
                    <a:pt x="151" y="152"/>
                  </a:lnTo>
                  <a:lnTo>
                    <a:pt x="153" y="135"/>
                  </a:lnTo>
                  <a:lnTo>
                    <a:pt x="153" y="119"/>
                  </a:lnTo>
                  <a:lnTo>
                    <a:pt x="152" y="97"/>
                  </a:lnTo>
                  <a:lnTo>
                    <a:pt x="153" y="71"/>
                  </a:lnTo>
                  <a:close/>
                </a:path>
              </a:pathLst>
            </a:custGeom>
            <a:solidFill>
              <a:srgbClr val="FFFFFF"/>
            </a:solidFill>
            <a:ln w="9525">
              <a:noFill/>
              <a:round/>
              <a:headEnd/>
              <a:tailEnd/>
            </a:ln>
          </p:spPr>
          <p:txBody>
            <a:bodyPr/>
            <a:lstStyle/>
            <a:p>
              <a:endParaRPr lang="ko-KR" altLang="en-US"/>
            </a:p>
          </p:txBody>
        </p:sp>
        <p:sp>
          <p:nvSpPr>
            <p:cNvPr id="38" name="Freeform 45"/>
            <p:cNvSpPr>
              <a:spLocks/>
            </p:cNvSpPr>
            <p:nvPr/>
          </p:nvSpPr>
          <p:spPr bwMode="auto">
            <a:xfrm>
              <a:off x="2867" y="2226"/>
              <a:ext cx="154" cy="132"/>
            </a:xfrm>
            <a:custGeom>
              <a:avLst/>
              <a:gdLst>
                <a:gd name="T0" fmla="*/ 0 w 464"/>
                <a:gd name="T1" fmla="*/ 0 h 395"/>
                <a:gd name="T2" fmla="*/ 0 w 464"/>
                <a:gd name="T3" fmla="*/ 0 h 395"/>
                <a:gd name="T4" fmla="*/ 0 w 464"/>
                <a:gd name="T5" fmla="*/ 0 h 395"/>
                <a:gd name="T6" fmla="*/ 0 w 464"/>
                <a:gd name="T7" fmla="*/ 0 h 395"/>
                <a:gd name="T8" fmla="*/ 0 w 464"/>
                <a:gd name="T9" fmla="*/ 0 h 395"/>
                <a:gd name="T10" fmla="*/ 0 w 464"/>
                <a:gd name="T11" fmla="*/ 0 h 395"/>
                <a:gd name="T12" fmla="*/ 0 w 464"/>
                <a:gd name="T13" fmla="*/ 0 h 395"/>
                <a:gd name="T14" fmla="*/ 0 w 464"/>
                <a:gd name="T15" fmla="*/ 0 h 395"/>
                <a:gd name="T16" fmla="*/ 0 w 464"/>
                <a:gd name="T17" fmla="*/ 0 h 395"/>
                <a:gd name="T18" fmla="*/ 0 w 464"/>
                <a:gd name="T19" fmla="*/ 0 h 395"/>
                <a:gd name="T20" fmla="*/ 0 w 464"/>
                <a:gd name="T21" fmla="*/ 0 h 395"/>
                <a:gd name="T22" fmla="*/ 0 w 464"/>
                <a:gd name="T23" fmla="*/ 0 h 395"/>
                <a:gd name="T24" fmla="*/ 0 w 464"/>
                <a:gd name="T25" fmla="*/ 0 h 3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4"/>
                <a:gd name="T40" fmla="*/ 0 h 395"/>
                <a:gd name="T41" fmla="*/ 464 w 464"/>
                <a:gd name="T42" fmla="*/ 395 h 3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4" h="395">
                  <a:moveTo>
                    <a:pt x="0" y="0"/>
                  </a:moveTo>
                  <a:lnTo>
                    <a:pt x="59" y="24"/>
                  </a:lnTo>
                  <a:lnTo>
                    <a:pt x="239" y="146"/>
                  </a:lnTo>
                  <a:lnTo>
                    <a:pt x="334" y="170"/>
                  </a:lnTo>
                  <a:lnTo>
                    <a:pt x="426" y="152"/>
                  </a:lnTo>
                  <a:lnTo>
                    <a:pt x="464" y="232"/>
                  </a:lnTo>
                  <a:lnTo>
                    <a:pt x="386" y="290"/>
                  </a:lnTo>
                  <a:lnTo>
                    <a:pt x="450" y="357"/>
                  </a:lnTo>
                  <a:lnTo>
                    <a:pt x="445" y="395"/>
                  </a:lnTo>
                  <a:lnTo>
                    <a:pt x="294" y="246"/>
                  </a:lnTo>
                  <a:lnTo>
                    <a:pt x="160" y="150"/>
                  </a:lnTo>
                  <a:lnTo>
                    <a:pt x="35" y="54"/>
                  </a:lnTo>
                  <a:lnTo>
                    <a:pt x="0" y="0"/>
                  </a:lnTo>
                  <a:close/>
                </a:path>
              </a:pathLst>
            </a:custGeom>
            <a:solidFill>
              <a:srgbClr val="804000"/>
            </a:solidFill>
            <a:ln w="9525">
              <a:noFill/>
              <a:round/>
              <a:headEnd/>
              <a:tailEnd/>
            </a:ln>
          </p:spPr>
          <p:txBody>
            <a:bodyPr/>
            <a:lstStyle/>
            <a:p>
              <a:endParaRPr lang="ko-KR" altLang="en-US"/>
            </a:p>
          </p:txBody>
        </p:sp>
        <p:sp>
          <p:nvSpPr>
            <p:cNvPr id="39" name="Freeform 46"/>
            <p:cNvSpPr>
              <a:spLocks/>
            </p:cNvSpPr>
            <p:nvPr/>
          </p:nvSpPr>
          <p:spPr bwMode="auto">
            <a:xfrm>
              <a:off x="2875" y="2058"/>
              <a:ext cx="225" cy="295"/>
            </a:xfrm>
            <a:custGeom>
              <a:avLst/>
              <a:gdLst>
                <a:gd name="T0" fmla="*/ 0 w 675"/>
                <a:gd name="T1" fmla="*/ 0 h 886"/>
                <a:gd name="T2" fmla="*/ 0 w 675"/>
                <a:gd name="T3" fmla="*/ 0 h 886"/>
                <a:gd name="T4" fmla="*/ 0 w 675"/>
                <a:gd name="T5" fmla="*/ 0 h 886"/>
                <a:gd name="T6" fmla="*/ 0 w 675"/>
                <a:gd name="T7" fmla="*/ 0 h 886"/>
                <a:gd name="T8" fmla="*/ 0 w 675"/>
                <a:gd name="T9" fmla="*/ 0 h 886"/>
                <a:gd name="T10" fmla="*/ 0 w 675"/>
                <a:gd name="T11" fmla="*/ 0 h 886"/>
                <a:gd name="T12" fmla="*/ 0 w 675"/>
                <a:gd name="T13" fmla="*/ 0 h 886"/>
                <a:gd name="T14" fmla="*/ 0 w 675"/>
                <a:gd name="T15" fmla="*/ 0 h 886"/>
                <a:gd name="T16" fmla="*/ 0 w 675"/>
                <a:gd name="T17" fmla="*/ 0 h 886"/>
                <a:gd name="T18" fmla="*/ 0 w 675"/>
                <a:gd name="T19" fmla="*/ 0 h 886"/>
                <a:gd name="T20" fmla="*/ 0 w 675"/>
                <a:gd name="T21" fmla="*/ 0 h 886"/>
                <a:gd name="T22" fmla="*/ 0 w 675"/>
                <a:gd name="T23" fmla="*/ 0 h 886"/>
                <a:gd name="T24" fmla="*/ 0 w 675"/>
                <a:gd name="T25" fmla="*/ 0 h 886"/>
                <a:gd name="T26" fmla="*/ 0 w 675"/>
                <a:gd name="T27" fmla="*/ 0 h 886"/>
                <a:gd name="T28" fmla="*/ 0 w 675"/>
                <a:gd name="T29" fmla="*/ 0 h 886"/>
                <a:gd name="T30" fmla="*/ 0 w 675"/>
                <a:gd name="T31" fmla="*/ 0 h 886"/>
                <a:gd name="T32" fmla="*/ 0 w 675"/>
                <a:gd name="T33" fmla="*/ 0 h 886"/>
                <a:gd name="T34" fmla="*/ 0 w 675"/>
                <a:gd name="T35" fmla="*/ 0 h 886"/>
                <a:gd name="T36" fmla="*/ 0 w 675"/>
                <a:gd name="T37" fmla="*/ 0 h 886"/>
                <a:gd name="T38" fmla="*/ 0 w 675"/>
                <a:gd name="T39" fmla="*/ 0 h 886"/>
                <a:gd name="T40" fmla="*/ 0 w 675"/>
                <a:gd name="T41" fmla="*/ 0 h 886"/>
                <a:gd name="T42" fmla="*/ 0 w 675"/>
                <a:gd name="T43" fmla="*/ 0 h 886"/>
                <a:gd name="T44" fmla="*/ 0 w 675"/>
                <a:gd name="T45" fmla="*/ 0 h 886"/>
                <a:gd name="T46" fmla="*/ 0 w 675"/>
                <a:gd name="T47" fmla="*/ 0 h 886"/>
                <a:gd name="T48" fmla="*/ 0 w 675"/>
                <a:gd name="T49" fmla="*/ 0 h 886"/>
                <a:gd name="T50" fmla="*/ 0 w 675"/>
                <a:gd name="T51" fmla="*/ 0 h 886"/>
                <a:gd name="T52" fmla="*/ 0 w 675"/>
                <a:gd name="T53" fmla="*/ 0 h 886"/>
                <a:gd name="T54" fmla="*/ 0 w 675"/>
                <a:gd name="T55" fmla="*/ 0 h 886"/>
                <a:gd name="T56" fmla="*/ 0 w 675"/>
                <a:gd name="T57" fmla="*/ 0 h 886"/>
                <a:gd name="T58" fmla="*/ 0 w 675"/>
                <a:gd name="T59" fmla="*/ 0 h 886"/>
                <a:gd name="T60" fmla="*/ 0 w 675"/>
                <a:gd name="T61" fmla="*/ 0 h 886"/>
                <a:gd name="T62" fmla="*/ 0 w 675"/>
                <a:gd name="T63" fmla="*/ 0 h 886"/>
                <a:gd name="T64" fmla="*/ 0 w 675"/>
                <a:gd name="T65" fmla="*/ 0 h 886"/>
                <a:gd name="T66" fmla="*/ 0 w 675"/>
                <a:gd name="T67" fmla="*/ 0 h 886"/>
                <a:gd name="T68" fmla="*/ 0 w 675"/>
                <a:gd name="T69" fmla="*/ 0 h 886"/>
                <a:gd name="T70" fmla="*/ 0 w 675"/>
                <a:gd name="T71" fmla="*/ 0 h 886"/>
                <a:gd name="T72" fmla="*/ 0 w 675"/>
                <a:gd name="T73" fmla="*/ 0 h 886"/>
                <a:gd name="T74" fmla="*/ 0 w 675"/>
                <a:gd name="T75" fmla="*/ 0 h 886"/>
                <a:gd name="T76" fmla="*/ 0 w 675"/>
                <a:gd name="T77" fmla="*/ 0 h 8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5"/>
                <a:gd name="T118" fmla="*/ 0 h 886"/>
                <a:gd name="T119" fmla="*/ 675 w 675"/>
                <a:gd name="T120" fmla="*/ 886 h 8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5" h="886">
                  <a:moveTo>
                    <a:pt x="310" y="9"/>
                  </a:moveTo>
                  <a:lnTo>
                    <a:pt x="315" y="21"/>
                  </a:lnTo>
                  <a:lnTo>
                    <a:pt x="334" y="38"/>
                  </a:lnTo>
                  <a:lnTo>
                    <a:pt x="359" y="57"/>
                  </a:lnTo>
                  <a:lnTo>
                    <a:pt x="402" y="89"/>
                  </a:lnTo>
                  <a:lnTo>
                    <a:pt x="427" y="111"/>
                  </a:lnTo>
                  <a:lnTo>
                    <a:pt x="454" y="134"/>
                  </a:lnTo>
                  <a:lnTo>
                    <a:pt x="486" y="173"/>
                  </a:lnTo>
                  <a:lnTo>
                    <a:pt x="505" y="218"/>
                  </a:lnTo>
                  <a:lnTo>
                    <a:pt x="524" y="263"/>
                  </a:lnTo>
                  <a:lnTo>
                    <a:pt x="537" y="300"/>
                  </a:lnTo>
                  <a:lnTo>
                    <a:pt x="551" y="376"/>
                  </a:lnTo>
                  <a:lnTo>
                    <a:pt x="564" y="422"/>
                  </a:lnTo>
                  <a:lnTo>
                    <a:pt x="570" y="522"/>
                  </a:lnTo>
                  <a:lnTo>
                    <a:pt x="559" y="596"/>
                  </a:lnTo>
                  <a:lnTo>
                    <a:pt x="532" y="649"/>
                  </a:lnTo>
                  <a:lnTo>
                    <a:pt x="496" y="679"/>
                  </a:lnTo>
                  <a:lnTo>
                    <a:pt x="456" y="692"/>
                  </a:lnTo>
                  <a:lnTo>
                    <a:pt x="423" y="698"/>
                  </a:lnTo>
                  <a:lnTo>
                    <a:pt x="500" y="635"/>
                  </a:lnTo>
                  <a:lnTo>
                    <a:pt x="534" y="572"/>
                  </a:lnTo>
                  <a:lnTo>
                    <a:pt x="540" y="510"/>
                  </a:lnTo>
                  <a:lnTo>
                    <a:pt x="496" y="596"/>
                  </a:lnTo>
                  <a:lnTo>
                    <a:pt x="467" y="615"/>
                  </a:lnTo>
                  <a:lnTo>
                    <a:pt x="437" y="625"/>
                  </a:lnTo>
                  <a:lnTo>
                    <a:pt x="402" y="630"/>
                  </a:lnTo>
                  <a:lnTo>
                    <a:pt x="432" y="587"/>
                  </a:lnTo>
                  <a:lnTo>
                    <a:pt x="374" y="601"/>
                  </a:lnTo>
                  <a:lnTo>
                    <a:pt x="383" y="568"/>
                  </a:lnTo>
                  <a:lnTo>
                    <a:pt x="334" y="587"/>
                  </a:lnTo>
                  <a:lnTo>
                    <a:pt x="304" y="591"/>
                  </a:lnTo>
                  <a:lnTo>
                    <a:pt x="269" y="594"/>
                  </a:lnTo>
                  <a:lnTo>
                    <a:pt x="232" y="577"/>
                  </a:lnTo>
                  <a:lnTo>
                    <a:pt x="208" y="548"/>
                  </a:lnTo>
                  <a:lnTo>
                    <a:pt x="197" y="524"/>
                  </a:lnTo>
                  <a:lnTo>
                    <a:pt x="176" y="539"/>
                  </a:lnTo>
                  <a:lnTo>
                    <a:pt x="137" y="548"/>
                  </a:lnTo>
                  <a:lnTo>
                    <a:pt x="109" y="539"/>
                  </a:lnTo>
                  <a:lnTo>
                    <a:pt x="85" y="524"/>
                  </a:lnTo>
                  <a:lnTo>
                    <a:pt x="90" y="491"/>
                  </a:lnTo>
                  <a:lnTo>
                    <a:pt x="22" y="505"/>
                  </a:lnTo>
                  <a:lnTo>
                    <a:pt x="2" y="496"/>
                  </a:lnTo>
                  <a:lnTo>
                    <a:pt x="0" y="522"/>
                  </a:lnTo>
                  <a:lnTo>
                    <a:pt x="54" y="570"/>
                  </a:lnTo>
                  <a:lnTo>
                    <a:pt x="95" y="601"/>
                  </a:lnTo>
                  <a:lnTo>
                    <a:pt x="146" y="637"/>
                  </a:lnTo>
                  <a:lnTo>
                    <a:pt x="191" y="662"/>
                  </a:lnTo>
                  <a:lnTo>
                    <a:pt x="234" y="690"/>
                  </a:lnTo>
                  <a:lnTo>
                    <a:pt x="296" y="727"/>
                  </a:lnTo>
                  <a:lnTo>
                    <a:pt x="402" y="673"/>
                  </a:lnTo>
                  <a:lnTo>
                    <a:pt x="402" y="698"/>
                  </a:lnTo>
                  <a:lnTo>
                    <a:pt x="315" y="737"/>
                  </a:lnTo>
                  <a:lnTo>
                    <a:pt x="310" y="756"/>
                  </a:lnTo>
                  <a:lnTo>
                    <a:pt x="324" y="799"/>
                  </a:lnTo>
                  <a:lnTo>
                    <a:pt x="413" y="871"/>
                  </a:lnTo>
                  <a:lnTo>
                    <a:pt x="464" y="886"/>
                  </a:lnTo>
                  <a:lnTo>
                    <a:pt x="508" y="886"/>
                  </a:lnTo>
                  <a:lnTo>
                    <a:pt x="569" y="847"/>
                  </a:lnTo>
                  <a:lnTo>
                    <a:pt x="600" y="813"/>
                  </a:lnTo>
                  <a:lnTo>
                    <a:pt x="634" y="782"/>
                  </a:lnTo>
                  <a:lnTo>
                    <a:pt x="654" y="738"/>
                  </a:lnTo>
                  <a:lnTo>
                    <a:pt x="664" y="704"/>
                  </a:lnTo>
                  <a:lnTo>
                    <a:pt x="670" y="667"/>
                  </a:lnTo>
                  <a:lnTo>
                    <a:pt x="673" y="629"/>
                  </a:lnTo>
                  <a:lnTo>
                    <a:pt x="675" y="605"/>
                  </a:lnTo>
                  <a:lnTo>
                    <a:pt x="669" y="575"/>
                  </a:lnTo>
                  <a:lnTo>
                    <a:pt x="661" y="539"/>
                  </a:lnTo>
                  <a:lnTo>
                    <a:pt x="651" y="506"/>
                  </a:lnTo>
                  <a:lnTo>
                    <a:pt x="637" y="452"/>
                  </a:lnTo>
                  <a:lnTo>
                    <a:pt x="613" y="384"/>
                  </a:lnTo>
                  <a:lnTo>
                    <a:pt x="586" y="320"/>
                  </a:lnTo>
                  <a:lnTo>
                    <a:pt x="559" y="258"/>
                  </a:lnTo>
                  <a:lnTo>
                    <a:pt x="534" y="202"/>
                  </a:lnTo>
                  <a:lnTo>
                    <a:pt x="486" y="120"/>
                  </a:lnTo>
                  <a:lnTo>
                    <a:pt x="399" y="38"/>
                  </a:lnTo>
                  <a:lnTo>
                    <a:pt x="349" y="0"/>
                  </a:lnTo>
                  <a:lnTo>
                    <a:pt x="324" y="0"/>
                  </a:lnTo>
                  <a:lnTo>
                    <a:pt x="310" y="9"/>
                  </a:lnTo>
                  <a:close/>
                </a:path>
              </a:pathLst>
            </a:custGeom>
            <a:solidFill>
              <a:srgbClr val="BF3F00"/>
            </a:solidFill>
            <a:ln w="9525">
              <a:noFill/>
              <a:round/>
              <a:headEnd/>
              <a:tailEnd/>
            </a:ln>
          </p:spPr>
          <p:txBody>
            <a:bodyPr/>
            <a:lstStyle/>
            <a:p>
              <a:endParaRPr lang="ko-KR" altLang="en-US"/>
            </a:p>
          </p:txBody>
        </p:sp>
        <p:sp>
          <p:nvSpPr>
            <p:cNvPr id="40" name="Freeform 47"/>
            <p:cNvSpPr>
              <a:spLocks/>
            </p:cNvSpPr>
            <p:nvPr/>
          </p:nvSpPr>
          <p:spPr bwMode="auto">
            <a:xfrm>
              <a:off x="2824" y="2181"/>
              <a:ext cx="232" cy="192"/>
            </a:xfrm>
            <a:custGeom>
              <a:avLst/>
              <a:gdLst>
                <a:gd name="T0" fmla="*/ 0 w 696"/>
                <a:gd name="T1" fmla="*/ 0 h 577"/>
                <a:gd name="T2" fmla="*/ 0 w 696"/>
                <a:gd name="T3" fmla="*/ 0 h 577"/>
                <a:gd name="T4" fmla="*/ 0 w 696"/>
                <a:gd name="T5" fmla="*/ 0 h 577"/>
                <a:gd name="T6" fmla="*/ 0 w 696"/>
                <a:gd name="T7" fmla="*/ 0 h 577"/>
                <a:gd name="T8" fmla="*/ 0 w 696"/>
                <a:gd name="T9" fmla="*/ 0 h 577"/>
                <a:gd name="T10" fmla="*/ 0 w 696"/>
                <a:gd name="T11" fmla="*/ 0 h 577"/>
                <a:gd name="T12" fmla="*/ 0 w 696"/>
                <a:gd name="T13" fmla="*/ 0 h 577"/>
                <a:gd name="T14" fmla="*/ 0 w 696"/>
                <a:gd name="T15" fmla="*/ 0 h 577"/>
                <a:gd name="T16" fmla="*/ 0 w 696"/>
                <a:gd name="T17" fmla="*/ 0 h 577"/>
                <a:gd name="T18" fmla="*/ 0 w 696"/>
                <a:gd name="T19" fmla="*/ 0 h 577"/>
                <a:gd name="T20" fmla="*/ 0 w 696"/>
                <a:gd name="T21" fmla="*/ 0 h 577"/>
                <a:gd name="T22" fmla="*/ 0 w 696"/>
                <a:gd name="T23" fmla="*/ 0 h 577"/>
                <a:gd name="T24" fmla="*/ 0 w 696"/>
                <a:gd name="T25" fmla="*/ 0 h 577"/>
                <a:gd name="T26" fmla="*/ 0 w 696"/>
                <a:gd name="T27" fmla="*/ 0 h 577"/>
                <a:gd name="T28" fmla="*/ 0 w 696"/>
                <a:gd name="T29" fmla="*/ 0 h 577"/>
                <a:gd name="T30" fmla="*/ 0 w 696"/>
                <a:gd name="T31" fmla="*/ 0 h 577"/>
                <a:gd name="T32" fmla="*/ 0 w 696"/>
                <a:gd name="T33" fmla="*/ 0 h 577"/>
                <a:gd name="T34" fmla="*/ 0 w 696"/>
                <a:gd name="T35" fmla="*/ 0 h 577"/>
                <a:gd name="T36" fmla="*/ 0 w 696"/>
                <a:gd name="T37" fmla="*/ 0 h 577"/>
                <a:gd name="T38" fmla="*/ 0 w 696"/>
                <a:gd name="T39" fmla="*/ 0 h 577"/>
                <a:gd name="T40" fmla="*/ 0 w 696"/>
                <a:gd name="T41" fmla="*/ 0 h 577"/>
                <a:gd name="T42" fmla="*/ 0 w 696"/>
                <a:gd name="T43" fmla="*/ 0 h 577"/>
                <a:gd name="T44" fmla="*/ 0 w 696"/>
                <a:gd name="T45" fmla="*/ 0 h 577"/>
                <a:gd name="T46" fmla="*/ 0 w 696"/>
                <a:gd name="T47" fmla="*/ 0 h 577"/>
                <a:gd name="T48" fmla="*/ 0 w 696"/>
                <a:gd name="T49" fmla="*/ 0 h 577"/>
                <a:gd name="T50" fmla="*/ 0 w 696"/>
                <a:gd name="T51" fmla="*/ 0 h 577"/>
                <a:gd name="T52" fmla="*/ 0 w 696"/>
                <a:gd name="T53" fmla="*/ 0 h 577"/>
                <a:gd name="T54" fmla="*/ 0 w 696"/>
                <a:gd name="T55" fmla="*/ 0 h 577"/>
                <a:gd name="T56" fmla="*/ 0 w 696"/>
                <a:gd name="T57" fmla="*/ 0 h 577"/>
                <a:gd name="T58" fmla="*/ 0 w 696"/>
                <a:gd name="T59" fmla="*/ 0 h 577"/>
                <a:gd name="T60" fmla="*/ 0 w 696"/>
                <a:gd name="T61" fmla="*/ 0 h 577"/>
                <a:gd name="T62" fmla="*/ 0 w 696"/>
                <a:gd name="T63" fmla="*/ 0 h 577"/>
                <a:gd name="T64" fmla="*/ 0 w 696"/>
                <a:gd name="T65" fmla="*/ 0 h 577"/>
                <a:gd name="T66" fmla="*/ 0 w 696"/>
                <a:gd name="T67" fmla="*/ 0 h 577"/>
                <a:gd name="T68" fmla="*/ 0 w 696"/>
                <a:gd name="T69" fmla="*/ 0 h 577"/>
                <a:gd name="T70" fmla="*/ 0 w 696"/>
                <a:gd name="T71" fmla="*/ 0 h 577"/>
                <a:gd name="T72" fmla="*/ 0 w 696"/>
                <a:gd name="T73" fmla="*/ 0 h 577"/>
                <a:gd name="T74" fmla="*/ 0 w 696"/>
                <a:gd name="T75" fmla="*/ 0 h 577"/>
                <a:gd name="T76" fmla="*/ 0 w 696"/>
                <a:gd name="T77" fmla="*/ 0 h 577"/>
                <a:gd name="T78" fmla="*/ 0 w 696"/>
                <a:gd name="T79" fmla="*/ 0 h 577"/>
                <a:gd name="T80" fmla="*/ 0 w 696"/>
                <a:gd name="T81" fmla="*/ 0 h 577"/>
                <a:gd name="T82" fmla="*/ 0 w 696"/>
                <a:gd name="T83" fmla="*/ 0 h 577"/>
                <a:gd name="T84" fmla="*/ 0 w 696"/>
                <a:gd name="T85" fmla="*/ 0 h 577"/>
                <a:gd name="T86" fmla="*/ 0 w 696"/>
                <a:gd name="T87" fmla="*/ 0 h 577"/>
                <a:gd name="T88" fmla="*/ 0 w 696"/>
                <a:gd name="T89" fmla="*/ 0 h 577"/>
                <a:gd name="T90" fmla="*/ 0 w 696"/>
                <a:gd name="T91" fmla="*/ 0 h 577"/>
                <a:gd name="T92" fmla="*/ 0 w 696"/>
                <a:gd name="T93" fmla="*/ 0 h 577"/>
                <a:gd name="T94" fmla="*/ 0 w 696"/>
                <a:gd name="T95" fmla="*/ 0 h 577"/>
                <a:gd name="T96" fmla="*/ 0 w 696"/>
                <a:gd name="T97" fmla="*/ 0 h 577"/>
                <a:gd name="T98" fmla="*/ 0 w 696"/>
                <a:gd name="T99" fmla="*/ 0 h 577"/>
                <a:gd name="T100" fmla="*/ 0 w 696"/>
                <a:gd name="T101" fmla="*/ 0 h 577"/>
                <a:gd name="T102" fmla="*/ 0 w 696"/>
                <a:gd name="T103" fmla="*/ 0 h 577"/>
                <a:gd name="T104" fmla="*/ 0 w 696"/>
                <a:gd name="T105" fmla="*/ 0 h 577"/>
                <a:gd name="T106" fmla="*/ 0 w 696"/>
                <a:gd name="T107" fmla="*/ 0 h 577"/>
                <a:gd name="T108" fmla="*/ 0 w 696"/>
                <a:gd name="T109" fmla="*/ 0 h 577"/>
                <a:gd name="T110" fmla="*/ 0 w 696"/>
                <a:gd name="T111" fmla="*/ 0 h 577"/>
                <a:gd name="T112" fmla="*/ 0 w 696"/>
                <a:gd name="T113" fmla="*/ 0 h 577"/>
                <a:gd name="T114" fmla="*/ 0 w 696"/>
                <a:gd name="T115" fmla="*/ 0 h 577"/>
                <a:gd name="T116" fmla="*/ 0 w 696"/>
                <a:gd name="T117" fmla="*/ 0 h 577"/>
                <a:gd name="T118" fmla="*/ 0 w 696"/>
                <a:gd name="T119" fmla="*/ 0 h 577"/>
                <a:gd name="T120" fmla="*/ 0 w 696"/>
                <a:gd name="T121" fmla="*/ 0 h 577"/>
                <a:gd name="T122" fmla="*/ 0 w 696"/>
                <a:gd name="T123" fmla="*/ 0 h 57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96"/>
                <a:gd name="T187" fmla="*/ 0 h 577"/>
                <a:gd name="T188" fmla="*/ 696 w 696"/>
                <a:gd name="T189" fmla="*/ 577 h 57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96" h="577">
                  <a:moveTo>
                    <a:pt x="696" y="507"/>
                  </a:moveTo>
                  <a:lnTo>
                    <a:pt x="653" y="517"/>
                  </a:lnTo>
                  <a:lnTo>
                    <a:pt x="596" y="507"/>
                  </a:lnTo>
                  <a:lnTo>
                    <a:pt x="547" y="474"/>
                  </a:lnTo>
                  <a:lnTo>
                    <a:pt x="463" y="382"/>
                  </a:lnTo>
                  <a:lnTo>
                    <a:pt x="396" y="307"/>
                  </a:lnTo>
                  <a:lnTo>
                    <a:pt x="286" y="238"/>
                  </a:lnTo>
                  <a:lnTo>
                    <a:pt x="137" y="135"/>
                  </a:lnTo>
                  <a:lnTo>
                    <a:pt x="159" y="112"/>
                  </a:lnTo>
                  <a:lnTo>
                    <a:pt x="186" y="72"/>
                  </a:lnTo>
                  <a:lnTo>
                    <a:pt x="196" y="24"/>
                  </a:lnTo>
                  <a:lnTo>
                    <a:pt x="178" y="7"/>
                  </a:lnTo>
                  <a:lnTo>
                    <a:pt x="178" y="48"/>
                  </a:lnTo>
                  <a:lnTo>
                    <a:pt x="167" y="64"/>
                  </a:lnTo>
                  <a:lnTo>
                    <a:pt x="169" y="29"/>
                  </a:lnTo>
                  <a:lnTo>
                    <a:pt x="156" y="0"/>
                  </a:lnTo>
                  <a:lnTo>
                    <a:pt x="151" y="58"/>
                  </a:lnTo>
                  <a:lnTo>
                    <a:pt x="132" y="91"/>
                  </a:lnTo>
                  <a:lnTo>
                    <a:pt x="110" y="112"/>
                  </a:lnTo>
                  <a:lnTo>
                    <a:pt x="86" y="117"/>
                  </a:lnTo>
                  <a:lnTo>
                    <a:pt x="59" y="108"/>
                  </a:lnTo>
                  <a:lnTo>
                    <a:pt x="51" y="101"/>
                  </a:lnTo>
                  <a:lnTo>
                    <a:pt x="45" y="84"/>
                  </a:lnTo>
                  <a:lnTo>
                    <a:pt x="78" y="72"/>
                  </a:lnTo>
                  <a:lnTo>
                    <a:pt x="110" y="48"/>
                  </a:lnTo>
                  <a:lnTo>
                    <a:pt x="121" y="31"/>
                  </a:lnTo>
                  <a:lnTo>
                    <a:pt x="76" y="55"/>
                  </a:lnTo>
                  <a:lnTo>
                    <a:pt x="56" y="62"/>
                  </a:lnTo>
                  <a:lnTo>
                    <a:pt x="32" y="67"/>
                  </a:lnTo>
                  <a:lnTo>
                    <a:pt x="18" y="69"/>
                  </a:lnTo>
                  <a:lnTo>
                    <a:pt x="0" y="62"/>
                  </a:lnTo>
                  <a:lnTo>
                    <a:pt x="26" y="98"/>
                  </a:lnTo>
                  <a:lnTo>
                    <a:pt x="35" y="122"/>
                  </a:lnTo>
                  <a:lnTo>
                    <a:pt x="37" y="149"/>
                  </a:lnTo>
                  <a:lnTo>
                    <a:pt x="40" y="184"/>
                  </a:lnTo>
                  <a:lnTo>
                    <a:pt x="42" y="207"/>
                  </a:lnTo>
                  <a:lnTo>
                    <a:pt x="40" y="267"/>
                  </a:lnTo>
                  <a:lnTo>
                    <a:pt x="59" y="231"/>
                  </a:lnTo>
                  <a:lnTo>
                    <a:pt x="76" y="207"/>
                  </a:lnTo>
                  <a:lnTo>
                    <a:pt x="105" y="192"/>
                  </a:lnTo>
                  <a:lnTo>
                    <a:pt x="123" y="190"/>
                  </a:lnTo>
                  <a:lnTo>
                    <a:pt x="151" y="197"/>
                  </a:lnTo>
                  <a:lnTo>
                    <a:pt x="203" y="221"/>
                  </a:lnTo>
                  <a:lnTo>
                    <a:pt x="262" y="257"/>
                  </a:lnTo>
                  <a:lnTo>
                    <a:pt x="322" y="303"/>
                  </a:lnTo>
                  <a:lnTo>
                    <a:pt x="387" y="366"/>
                  </a:lnTo>
                  <a:lnTo>
                    <a:pt x="417" y="392"/>
                  </a:lnTo>
                  <a:lnTo>
                    <a:pt x="428" y="406"/>
                  </a:lnTo>
                  <a:lnTo>
                    <a:pt x="465" y="421"/>
                  </a:lnTo>
                  <a:lnTo>
                    <a:pt x="495" y="453"/>
                  </a:lnTo>
                  <a:lnTo>
                    <a:pt x="563" y="515"/>
                  </a:lnTo>
                  <a:lnTo>
                    <a:pt x="577" y="525"/>
                  </a:lnTo>
                  <a:lnTo>
                    <a:pt x="594" y="531"/>
                  </a:lnTo>
                  <a:lnTo>
                    <a:pt x="596" y="541"/>
                  </a:lnTo>
                  <a:lnTo>
                    <a:pt x="606" y="553"/>
                  </a:lnTo>
                  <a:lnTo>
                    <a:pt x="618" y="577"/>
                  </a:lnTo>
                  <a:lnTo>
                    <a:pt x="614" y="531"/>
                  </a:lnTo>
                  <a:lnTo>
                    <a:pt x="647" y="536"/>
                  </a:lnTo>
                  <a:lnTo>
                    <a:pt x="674" y="531"/>
                  </a:lnTo>
                  <a:lnTo>
                    <a:pt x="696" y="553"/>
                  </a:lnTo>
                  <a:lnTo>
                    <a:pt x="692" y="526"/>
                  </a:lnTo>
                  <a:lnTo>
                    <a:pt x="696" y="507"/>
                  </a:lnTo>
                  <a:close/>
                </a:path>
              </a:pathLst>
            </a:custGeom>
            <a:solidFill>
              <a:srgbClr val="804000"/>
            </a:solidFill>
            <a:ln w="9525">
              <a:noFill/>
              <a:round/>
              <a:headEnd/>
              <a:tailEnd/>
            </a:ln>
          </p:spPr>
          <p:txBody>
            <a:bodyPr/>
            <a:lstStyle/>
            <a:p>
              <a:endParaRPr lang="ko-KR" altLang="en-US"/>
            </a:p>
          </p:txBody>
        </p:sp>
      </p:grpSp>
      <p:sp>
        <p:nvSpPr>
          <p:cNvPr id="46" name="Text Box 48"/>
          <p:cNvSpPr txBox="1">
            <a:spLocks noChangeArrowheads="1"/>
          </p:cNvSpPr>
          <p:nvPr/>
        </p:nvSpPr>
        <p:spPr bwMode="auto">
          <a:xfrm>
            <a:off x="4799930" y="2131963"/>
            <a:ext cx="2592388" cy="579438"/>
          </a:xfrm>
          <a:prstGeom prst="rect">
            <a:avLst/>
          </a:prstGeom>
          <a:noFill/>
          <a:ln w="9525">
            <a:noFill/>
            <a:miter lim="800000"/>
            <a:headEnd/>
            <a:tailEnd/>
          </a:ln>
        </p:spPr>
        <p:txBody>
          <a:bodyPr>
            <a:spAutoFit/>
          </a:bodyPr>
          <a:lstStyle/>
          <a:p>
            <a:pPr algn="l" eaLnBrk="1" latinLnBrk="1" hangingPunct="1">
              <a:spcBef>
                <a:spcPct val="50000"/>
              </a:spcBef>
            </a:pPr>
            <a:r>
              <a:rPr kumimoji="1" lang="en-US" altLang="ko-KR" sz="3200" dirty="0">
                <a:ea typeface="돋움" pitchFamily="50" charset="-127"/>
                <a:cs typeface="Arial" pitchFamily="34" charset="0"/>
              </a:rPr>
              <a:t>Thank you</a:t>
            </a:r>
          </a:p>
        </p:txBody>
      </p:sp>
      <p:sp>
        <p:nvSpPr>
          <p:cNvPr id="47" name="Title 1"/>
          <p:cNvSpPr txBox="1">
            <a:spLocks/>
          </p:cNvSpPr>
          <p:nvPr/>
        </p:nvSpPr>
        <p:spPr>
          <a:xfrm>
            <a:off x="3719736" y="1052736"/>
            <a:ext cx="6508750" cy="938213"/>
          </a:xfrm>
          <a:prstGeom prst="rect">
            <a:avLst/>
          </a:prstGeom>
        </p:spPr>
        <p:txBody>
          <a:bodyPr/>
          <a:lstStyle/>
          <a:p>
            <a:pPr latinLnBrk="1">
              <a:defRPr/>
            </a:pPr>
            <a:r>
              <a:rPr kumimoji="1" lang="en-US" sz="4400" kern="0">
                <a:solidFill>
                  <a:srgbClr val="FF0000"/>
                </a:solidFill>
                <a:latin typeface="Century Gothic" pitchFamily="34" charset="0"/>
                <a:ea typeface="+mj-ea"/>
                <a:cs typeface="+mj-cs"/>
              </a:rPr>
              <a:t>W</a:t>
            </a:r>
            <a:r>
              <a:rPr kumimoji="1" lang="en-US" sz="4400" kern="0">
                <a:solidFill>
                  <a:srgbClr val="FFC000"/>
                </a:solidFill>
                <a:latin typeface="Century Gothic" pitchFamily="34" charset="0"/>
                <a:ea typeface="+mj-ea"/>
                <a:cs typeface="+mj-cs"/>
              </a:rPr>
              <a:t>e</a:t>
            </a:r>
            <a:r>
              <a:rPr kumimoji="1" lang="en-US" sz="4400" kern="0">
                <a:solidFill>
                  <a:schemeClr val="tx2"/>
                </a:solidFill>
                <a:latin typeface="Century Gothic" pitchFamily="34" charset="0"/>
                <a:ea typeface="+mj-ea"/>
                <a:cs typeface="+mj-cs"/>
              </a:rPr>
              <a:t> c</a:t>
            </a:r>
            <a:r>
              <a:rPr kumimoji="1" lang="en-US" sz="4400" kern="0">
                <a:solidFill>
                  <a:srgbClr val="0070C0"/>
                </a:solidFill>
                <a:latin typeface="Century Gothic" pitchFamily="34" charset="0"/>
                <a:ea typeface="+mj-ea"/>
                <a:cs typeface="+mj-cs"/>
              </a:rPr>
              <a:t>a</a:t>
            </a:r>
            <a:r>
              <a:rPr kumimoji="1" lang="en-US" sz="4400" kern="0">
                <a:solidFill>
                  <a:schemeClr val="accent5">
                    <a:lumMod val="50000"/>
                  </a:schemeClr>
                </a:solidFill>
                <a:latin typeface="Century Gothic" pitchFamily="34" charset="0"/>
                <a:ea typeface="+mj-ea"/>
                <a:cs typeface="+mj-cs"/>
              </a:rPr>
              <a:t>n</a:t>
            </a:r>
            <a:r>
              <a:rPr kumimoji="1" lang="en-US" sz="4400" kern="0">
                <a:solidFill>
                  <a:schemeClr val="tx2"/>
                </a:solidFill>
                <a:latin typeface="Century Gothic" pitchFamily="34" charset="0"/>
                <a:ea typeface="+mj-ea"/>
                <a:cs typeface="+mj-cs"/>
              </a:rPr>
              <a:t> </a:t>
            </a:r>
            <a:r>
              <a:rPr kumimoji="1" lang="en-US" sz="4400" kern="0">
                <a:solidFill>
                  <a:srgbClr val="FFFF00"/>
                </a:solidFill>
                <a:latin typeface="Century Gothic" pitchFamily="34" charset="0"/>
                <a:ea typeface="+mj-ea"/>
                <a:cs typeface="+mj-cs"/>
              </a:rPr>
              <a:t>d</a:t>
            </a:r>
            <a:r>
              <a:rPr kumimoji="1" lang="en-US" sz="4400" kern="0">
                <a:solidFill>
                  <a:schemeClr val="tx2">
                    <a:lumMod val="50000"/>
                    <a:lumOff val="50000"/>
                  </a:schemeClr>
                </a:solidFill>
                <a:latin typeface="Century Gothic" pitchFamily="34" charset="0"/>
                <a:ea typeface="+mj-ea"/>
                <a:cs typeface="+mj-cs"/>
              </a:rPr>
              <a:t>o</a:t>
            </a:r>
            <a:r>
              <a:rPr kumimoji="1" lang="en-US" sz="4400" kern="0">
                <a:solidFill>
                  <a:schemeClr val="tx2"/>
                </a:solidFill>
                <a:latin typeface="Century Gothic" pitchFamily="34" charset="0"/>
                <a:ea typeface="+mj-ea"/>
                <a:cs typeface="+mj-cs"/>
              </a:rPr>
              <a:t> </a:t>
            </a:r>
            <a:r>
              <a:rPr kumimoji="1" lang="en-US" sz="4400" kern="0">
                <a:solidFill>
                  <a:srgbClr val="FFC000"/>
                </a:solidFill>
                <a:latin typeface="Century Gothic" pitchFamily="34" charset="0"/>
                <a:ea typeface="+mj-ea"/>
                <a:cs typeface="+mj-cs"/>
              </a:rPr>
              <a:t>it</a:t>
            </a:r>
            <a:endParaRPr kumimoji="1" lang="en-US" sz="4400" kern="0" dirty="0">
              <a:solidFill>
                <a:srgbClr val="FFC000"/>
              </a:solidFill>
              <a:latin typeface="Century Gothic" pitchFamily="34" charset="0"/>
              <a:ea typeface="+mj-ea"/>
              <a:cs typeface="+mj-cs"/>
            </a:endParaRPr>
          </a:p>
        </p:txBody>
      </p:sp>
      <p:sp>
        <p:nvSpPr>
          <p:cNvPr id="49" name="TextBox 48"/>
          <p:cNvSpPr txBox="1"/>
          <p:nvPr/>
        </p:nvSpPr>
        <p:spPr>
          <a:xfrm>
            <a:off x="2952728" y="5357826"/>
            <a:ext cx="6336704" cy="584775"/>
          </a:xfrm>
          <a:prstGeom prst="rect">
            <a:avLst/>
          </a:prstGeom>
          <a:no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ltLang="ko-KR" sz="3200" b="1" i="1">
                <a:solidFill>
                  <a:schemeClr val="tx1"/>
                </a:solidFill>
                <a:latin typeface="Arial" pitchFamily="34" charset="0"/>
                <a:cs typeface="Arial" pitchFamily="34" charset="0"/>
              </a:rPr>
              <a:t>  </a:t>
            </a:r>
            <a:r>
              <a:rPr lang="en-US" altLang="ko-KR" sz="3200" b="1" i="1" smtClean="0">
                <a:solidFill>
                  <a:schemeClr val="tx1"/>
                </a:solidFill>
                <a:latin typeface="Arial" pitchFamily="34" charset="0"/>
                <a:cs typeface="Arial" pitchFamily="34" charset="0"/>
              </a:rPr>
              <a:t>BONKOREA</a:t>
            </a:r>
            <a:endParaRPr lang="en-US" altLang="ko-KR" sz="3200" b="1" i="1" dirty="0">
              <a:solidFill>
                <a:srgbClr val="00B0F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strips(downLeft)">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571500" y="857250"/>
            <a:ext cx="11144251" cy="4603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6" name="직사각형 5"/>
          <p:cNvSpPr/>
          <p:nvPr/>
        </p:nvSpPr>
        <p:spPr>
          <a:xfrm>
            <a:off x="3048001" y="6143625"/>
            <a:ext cx="8572500" cy="4603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7" name="직사각형 6"/>
          <p:cNvSpPr/>
          <p:nvPr/>
        </p:nvSpPr>
        <p:spPr>
          <a:xfrm>
            <a:off x="571501" y="500064"/>
            <a:ext cx="4948767" cy="357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kumimoji="0" lang="en-US" altLang="ko-KR" sz="2400" smtClean="0">
                <a:solidFill>
                  <a:schemeClr val="tx1"/>
                </a:solidFill>
              </a:rPr>
              <a:t>2. </a:t>
            </a:r>
            <a:r>
              <a:rPr kumimoji="0" lang="en-US" altLang="ko-KR" sz="2400" dirty="0">
                <a:solidFill>
                  <a:schemeClr val="tx1"/>
                </a:solidFill>
              </a:rPr>
              <a:t>Milestone(2010-Now)</a:t>
            </a:r>
            <a:endParaRPr kumimoji="0" lang="ko-KR" altLang="en-US" sz="2400" dirty="0">
              <a:solidFill>
                <a:schemeClr val="tx1"/>
              </a:solidFill>
            </a:endParaRPr>
          </a:p>
        </p:txBody>
      </p:sp>
      <p:sp>
        <p:nvSpPr>
          <p:cNvPr id="11" name="직사각형 10"/>
          <p:cNvSpPr/>
          <p:nvPr/>
        </p:nvSpPr>
        <p:spPr>
          <a:xfrm>
            <a:off x="0" y="1"/>
            <a:ext cx="12192000" cy="428625"/>
          </a:xfrm>
          <a:prstGeom prst="rect">
            <a:avLst/>
          </a:prstGeom>
          <a:gradFill>
            <a:gsLst>
              <a:gs pos="0">
                <a:srgbClr val="5E9EFF">
                  <a:alpha val="0"/>
                </a:srgbClr>
              </a:gs>
              <a:gs pos="39999">
                <a:srgbClr val="85C2FF"/>
              </a:gs>
              <a:gs pos="70000">
                <a:srgbClr val="C4D6EB"/>
              </a:gs>
              <a:gs pos="100000">
                <a:srgbClr val="FFEBFA"/>
              </a:gs>
            </a:gsLst>
            <a:lin ang="16200000" scaled="0"/>
          </a:gradFill>
          <a:ln>
            <a:noFill/>
          </a:ln>
          <a:effectLst>
            <a:outerShdw blurRad="406400" dist="20000" dir="5400000" rotWithShape="0">
              <a:srgbClr val="000000">
                <a:alpha val="10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kumimoji="0" lang="ko-KR" altLang="en-US" dirty="0">
              <a:gradFill>
                <a:gsLst>
                  <a:gs pos="0">
                    <a:srgbClr val="5E9EFF"/>
                  </a:gs>
                  <a:gs pos="39999">
                    <a:srgbClr val="85C2FF"/>
                  </a:gs>
                  <a:gs pos="70000">
                    <a:srgbClr val="C4D6EB"/>
                  </a:gs>
                  <a:gs pos="100000">
                    <a:srgbClr val="FFEBFA"/>
                  </a:gs>
                </a:gsLst>
                <a:lin ang="5400000" scaled="0"/>
              </a:gradFill>
            </a:endParaRPr>
          </a:p>
        </p:txBody>
      </p:sp>
      <p:pic>
        <p:nvPicPr>
          <p:cNvPr id="7174" name="Picture 10" descr="D:\업무\BON KOR\총무,회계\회사관리\회사LOGO\BON_korea_logo_고해상도.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949950"/>
            <a:ext cx="311996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직사각형 23"/>
          <p:cNvSpPr/>
          <p:nvPr/>
        </p:nvSpPr>
        <p:spPr>
          <a:xfrm>
            <a:off x="285751" y="6286500"/>
            <a:ext cx="7429500" cy="357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kumimoji="0" lang="en-US" altLang="ko-KR" sz="700" dirty="0">
                <a:solidFill>
                  <a:schemeClr val="tx1"/>
                </a:solidFill>
              </a:rPr>
              <a:t>©2010-2017 BON KOREA </a:t>
            </a:r>
            <a:r>
              <a:rPr kumimoji="0" lang="en-US" altLang="ko-KR" sz="700" dirty="0" err="1">
                <a:solidFill>
                  <a:schemeClr val="tx1"/>
                </a:solidFill>
              </a:rPr>
              <a:t>Co.Ltd</a:t>
            </a:r>
            <a:r>
              <a:rPr kumimoji="0" lang="en-US" altLang="ko-KR" sz="700" dirty="0">
                <a:solidFill>
                  <a:schemeClr val="tx1"/>
                </a:solidFill>
              </a:rPr>
              <a:t>. – This document is the intellectual property of BON KOREA and contains confidential information. All reproduction and communication to third parties is strictly prohibited without prior written consent from BON KOREA</a:t>
            </a:r>
            <a:endParaRPr kumimoji="0" lang="ko-KR" altLang="en-US" sz="700" dirty="0">
              <a:solidFill>
                <a:schemeClr val="tx1"/>
              </a:solidFill>
            </a:endParaRPr>
          </a:p>
        </p:txBody>
      </p:sp>
      <p:sp>
        <p:nvSpPr>
          <p:cNvPr id="25" name="직사각형 24"/>
          <p:cNvSpPr/>
          <p:nvPr/>
        </p:nvSpPr>
        <p:spPr>
          <a:xfrm>
            <a:off x="7535334" y="6381751"/>
            <a:ext cx="4381500" cy="214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ko-KR" sz="1100" dirty="0">
                <a:solidFill>
                  <a:schemeClr val="tx2">
                    <a:lumMod val="60000"/>
                    <a:lumOff val="40000"/>
                  </a:schemeClr>
                </a:solidFill>
              </a:rPr>
              <a:t>Total Multimedia solution leader BON KOREA</a:t>
            </a:r>
            <a:endParaRPr kumimoji="0" lang="ko-KR" altLang="en-US" sz="1400" dirty="0">
              <a:solidFill>
                <a:schemeClr val="tx2">
                  <a:lumMod val="60000"/>
                  <a:lumOff val="40000"/>
                </a:schemeClr>
              </a:solidFill>
            </a:endParaRPr>
          </a:p>
        </p:txBody>
      </p:sp>
      <p:grpSp>
        <p:nvGrpSpPr>
          <p:cNvPr id="2" name="Group 2"/>
          <p:cNvGrpSpPr>
            <a:grpSpLocks/>
          </p:cNvGrpSpPr>
          <p:nvPr/>
        </p:nvGrpSpPr>
        <p:grpSpPr bwMode="auto">
          <a:xfrm>
            <a:off x="10596015" y="1412777"/>
            <a:ext cx="1779904" cy="4111577"/>
            <a:chOff x="2706" y="762"/>
            <a:chExt cx="1232" cy="1232"/>
          </a:xfrm>
          <a:solidFill>
            <a:schemeClr val="bg1"/>
          </a:solidFill>
          <a:scene3d>
            <a:camera prst="perspectiveLeft">
              <a:rot lat="0" lon="4500000" rev="0"/>
            </a:camera>
            <a:lightRig rig="soft" dir="t"/>
          </a:scene3d>
        </p:grpSpPr>
        <p:sp>
          <p:nvSpPr>
            <p:cNvPr id="34" name="Freeform 3"/>
            <p:cNvSpPr>
              <a:spLocks noEditPoints="1"/>
            </p:cNvSpPr>
            <p:nvPr/>
          </p:nvSpPr>
          <p:spPr bwMode="auto">
            <a:xfrm>
              <a:off x="3138" y="1194"/>
              <a:ext cx="368" cy="368"/>
            </a:xfrm>
            <a:custGeom>
              <a:avLst/>
              <a:gdLst/>
              <a:ahLst/>
              <a:cxnLst>
                <a:cxn ang="0">
                  <a:pos x="0" y="184"/>
                </a:cxn>
                <a:cxn ang="0">
                  <a:pos x="4" y="222"/>
                </a:cxn>
                <a:cxn ang="0">
                  <a:pos x="14" y="256"/>
                </a:cxn>
                <a:cxn ang="0">
                  <a:pos x="32" y="286"/>
                </a:cxn>
                <a:cxn ang="0">
                  <a:pos x="54" y="314"/>
                </a:cxn>
                <a:cxn ang="0">
                  <a:pos x="82" y="336"/>
                </a:cxn>
                <a:cxn ang="0">
                  <a:pos x="112" y="354"/>
                </a:cxn>
                <a:cxn ang="0">
                  <a:pos x="146" y="364"/>
                </a:cxn>
                <a:cxn ang="0">
                  <a:pos x="184" y="368"/>
                </a:cxn>
                <a:cxn ang="0">
                  <a:pos x="202" y="368"/>
                </a:cxn>
                <a:cxn ang="0">
                  <a:pos x="238" y="360"/>
                </a:cxn>
                <a:cxn ang="0">
                  <a:pos x="272" y="346"/>
                </a:cxn>
                <a:cxn ang="0">
                  <a:pos x="300" y="326"/>
                </a:cxn>
                <a:cxn ang="0">
                  <a:pos x="326" y="300"/>
                </a:cxn>
                <a:cxn ang="0">
                  <a:pos x="346" y="272"/>
                </a:cxn>
                <a:cxn ang="0">
                  <a:pos x="360" y="238"/>
                </a:cxn>
                <a:cxn ang="0">
                  <a:pos x="368" y="202"/>
                </a:cxn>
                <a:cxn ang="0">
                  <a:pos x="368" y="184"/>
                </a:cxn>
                <a:cxn ang="0">
                  <a:pos x="364" y="146"/>
                </a:cxn>
                <a:cxn ang="0">
                  <a:pos x="354" y="112"/>
                </a:cxn>
                <a:cxn ang="0">
                  <a:pos x="336" y="82"/>
                </a:cxn>
                <a:cxn ang="0">
                  <a:pos x="314" y="54"/>
                </a:cxn>
                <a:cxn ang="0">
                  <a:pos x="286" y="32"/>
                </a:cxn>
                <a:cxn ang="0">
                  <a:pos x="256" y="14"/>
                </a:cxn>
                <a:cxn ang="0">
                  <a:pos x="222" y="4"/>
                </a:cxn>
                <a:cxn ang="0">
                  <a:pos x="184" y="0"/>
                </a:cxn>
                <a:cxn ang="0">
                  <a:pos x="166" y="0"/>
                </a:cxn>
                <a:cxn ang="0">
                  <a:pos x="130" y="8"/>
                </a:cxn>
                <a:cxn ang="0">
                  <a:pos x="96" y="22"/>
                </a:cxn>
                <a:cxn ang="0">
                  <a:pos x="68" y="42"/>
                </a:cxn>
                <a:cxn ang="0">
                  <a:pos x="42" y="68"/>
                </a:cxn>
                <a:cxn ang="0">
                  <a:pos x="22" y="96"/>
                </a:cxn>
                <a:cxn ang="0">
                  <a:pos x="8" y="130"/>
                </a:cxn>
                <a:cxn ang="0">
                  <a:pos x="0" y="166"/>
                </a:cxn>
                <a:cxn ang="0">
                  <a:pos x="0" y="184"/>
                </a:cxn>
                <a:cxn ang="0">
                  <a:pos x="80" y="184"/>
                </a:cxn>
                <a:cxn ang="0">
                  <a:pos x="88" y="144"/>
                </a:cxn>
                <a:cxn ang="0">
                  <a:pos x="110" y="110"/>
                </a:cxn>
                <a:cxn ang="0">
                  <a:pos x="144" y="88"/>
                </a:cxn>
                <a:cxn ang="0">
                  <a:pos x="184" y="80"/>
                </a:cxn>
                <a:cxn ang="0">
                  <a:pos x="204" y="82"/>
                </a:cxn>
                <a:cxn ang="0">
                  <a:pos x="242" y="98"/>
                </a:cxn>
                <a:cxn ang="0">
                  <a:pos x="270" y="126"/>
                </a:cxn>
                <a:cxn ang="0">
                  <a:pos x="286" y="164"/>
                </a:cxn>
                <a:cxn ang="0">
                  <a:pos x="288" y="184"/>
                </a:cxn>
                <a:cxn ang="0">
                  <a:pos x="280" y="224"/>
                </a:cxn>
                <a:cxn ang="0">
                  <a:pos x="258" y="258"/>
                </a:cxn>
                <a:cxn ang="0">
                  <a:pos x="224" y="280"/>
                </a:cxn>
                <a:cxn ang="0">
                  <a:pos x="184" y="288"/>
                </a:cxn>
                <a:cxn ang="0">
                  <a:pos x="164" y="286"/>
                </a:cxn>
                <a:cxn ang="0">
                  <a:pos x="126" y="270"/>
                </a:cxn>
                <a:cxn ang="0">
                  <a:pos x="98" y="242"/>
                </a:cxn>
                <a:cxn ang="0">
                  <a:pos x="82" y="204"/>
                </a:cxn>
                <a:cxn ang="0">
                  <a:pos x="80" y="184"/>
                </a:cxn>
              </a:cxnLst>
              <a:rect l="0" t="0" r="r" b="b"/>
              <a:pathLst>
                <a:path w="368" h="368">
                  <a:moveTo>
                    <a:pt x="0" y="184"/>
                  </a:moveTo>
                  <a:lnTo>
                    <a:pt x="0" y="184"/>
                  </a:lnTo>
                  <a:lnTo>
                    <a:pt x="0" y="202"/>
                  </a:lnTo>
                  <a:lnTo>
                    <a:pt x="4" y="222"/>
                  </a:lnTo>
                  <a:lnTo>
                    <a:pt x="8" y="238"/>
                  </a:lnTo>
                  <a:lnTo>
                    <a:pt x="14" y="256"/>
                  </a:lnTo>
                  <a:lnTo>
                    <a:pt x="22" y="272"/>
                  </a:lnTo>
                  <a:lnTo>
                    <a:pt x="32" y="286"/>
                  </a:lnTo>
                  <a:lnTo>
                    <a:pt x="42" y="300"/>
                  </a:lnTo>
                  <a:lnTo>
                    <a:pt x="54" y="314"/>
                  </a:lnTo>
                  <a:lnTo>
                    <a:pt x="68" y="326"/>
                  </a:lnTo>
                  <a:lnTo>
                    <a:pt x="82" y="336"/>
                  </a:lnTo>
                  <a:lnTo>
                    <a:pt x="96" y="346"/>
                  </a:lnTo>
                  <a:lnTo>
                    <a:pt x="112" y="354"/>
                  </a:lnTo>
                  <a:lnTo>
                    <a:pt x="130" y="360"/>
                  </a:lnTo>
                  <a:lnTo>
                    <a:pt x="146" y="364"/>
                  </a:lnTo>
                  <a:lnTo>
                    <a:pt x="166" y="368"/>
                  </a:lnTo>
                  <a:lnTo>
                    <a:pt x="184" y="368"/>
                  </a:lnTo>
                  <a:lnTo>
                    <a:pt x="184" y="368"/>
                  </a:lnTo>
                  <a:lnTo>
                    <a:pt x="202" y="368"/>
                  </a:lnTo>
                  <a:lnTo>
                    <a:pt x="222" y="364"/>
                  </a:lnTo>
                  <a:lnTo>
                    <a:pt x="238" y="360"/>
                  </a:lnTo>
                  <a:lnTo>
                    <a:pt x="256" y="354"/>
                  </a:lnTo>
                  <a:lnTo>
                    <a:pt x="272" y="346"/>
                  </a:lnTo>
                  <a:lnTo>
                    <a:pt x="286" y="336"/>
                  </a:lnTo>
                  <a:lnTo>
                    <a:pt x="300" y="326"/>
                  </a:lnTo>
                  <a:lnTo>
                    <a:pt x="314" y="314"/>
                  </a:lnTo>
                  <a:lnTo>
                    <a:pt x="326" y="300"/>
                  </a:lnTo>
                  <a:lnTo>
                    <a:pt x="336" y="286"/>
                  </a:lnTo>
                  <a:lnTo>
                    <a:pt x="346" y="272"/>
                  </a:lnTo>
                  <a:lnTo>
                    <a:pt x="354" y="256"/>
                  </a:lnTo>
                  <a:lnTo>
                    <a:pt x="360" y="238"/>
                  </a:lnTo>
                  <a:lnTo>
                    <a:pt x="364" y="222"/>
                  </a:lnTo>
                  <a:lnTo>
                    <a:pt x="368" y="202"/>
                  </a:lnTo>
                  <a:lnTo>
                    <a:pt x="368" y="184"/>
                  </a:lnTo>
                  <a:lnTo>
                    <a:pt x="368" y="184"/>
                  </a:lnTo>
                  <a:lnTo>
                    <a:pt x="368" y="166"/>
                  </a:lnTo>
                  <a:lnTo>
                    <a:pt x="364" y="146"/>
                  </a:lnTo>
                  <a:lnTo>
                    <a:pt x="360" y="130"/>
                  </a:lnTo>
                  <a:lnTo>
                    <a:pt x="354" y="112"/>
                  </a:lnTo>
                  <a:lnTo>
                    <a:pt x="346" y="96"/>
                  </a:lnTo>
                  <a:lnTo>
                    <a:pt x="336" y="82"/>
                  </a:lnTo>
                  <a:lnTo>
                    <a:pt x="326" y="68"/>
                  </a:lnTo>
                  <a:lnTo>
                    <a:pt x="314" y="54"/>
                  </a:lnTo>
                  <a:lnTo>
                    <a:pt x="300" y="42"/>
                  </a:lnTo>
                  <a:lnTo>
                    <a:pt x="286" y="32"/>
                  </a:lnTo>
                  <a:lnTo>
                    <a:pt x="272" y="22"/>
                  </a:lnTo>
                  <a:lnTo>
                    <a:pt x="256" y="14"/>
                  </a:lnTo>
                  <a:lnTo>
                    <a:pt x="238" y="8"/>
                  </a:lnTo>
                  <a:lnTo>
                    <a:pt x="222" y="4"/>
                  </a:lnTo>
                  <a:lnTo>
                    <a:pt x="202" y="0"/>
                  </a:lnTo>
                  <a:lnTo>
                    <a:pt x="184" y="0"/>
                  </a:lnTo>
                  <a:lnTo>
                    <a:pt x="184" y="0"/>
                  </a:lnTo>
                  <a:lnTo>
                    <a:pt x="166" y="0"/>
                  </a:lnTo>
                  <a:lnTo>
                    <a:pt x="146" y="4"/>
                  </a:lnTo>
                  <a:lnTo>
                    <a:pt x="130" y="8"/>
                  </a:lnTo>
                  <a:lnTo>
                    <a:pt x="112" y="14"/>
                  </a:lnTo>
                  <a:lnTo>
                    <a:pt x="96" y="22"/>
                  </a:lnTo>
                  <a:lnTo>
                    <a:pt x="82" y="32"/>
                  </a:lnTo>
                  <a:lnTo>
                    <a:pt x="68" y="42"/>
                  </a:lnTo>
                  <a:lnTo>
                    <a:pt x="54" y="54"/>
                  </a:lnTo>
                  <a:lnTo>
                    <a:pt x="42" y="68"/>
                  </a:lnTo>
                  <a:lnTo>
                    <a:pt x="32" y="82"/>
                  </a:lnTo>
                  <a:lnTo>
                    <a:pt x="22" y="96"/>
                  </a:lnTo>
                  <a:lnTo>
                    <a:pt x="14" y="112"/>
                  </a:lnTo>
                  <a:lnTo>
                    <a:pt x="8" y="130"/>
                  </a:lnTo>
                  <a:lnTo>
                    <a:pt x="4" y="146"/>
                  </a:lnTo>
                  <a:lnTo>
                    <a:pt x="0" y="166"/>
                  </a:lnTo>
                  <a:lnTo>
                    <a:pt x="0" y="184"/>
                  </a:lnTo>
                  <a:lnTo>
                    <a:pt x="0" y="184"/>
                  </a:lnTo>
                  <a:close/>
                  <a:moveTo>
                    <a:pt x="80" y="184"/>
                  </a:moveTo>
                  <a:lnTo>
                    <a:pt x="80" y="184"/>
                  </a:lnTo>
                  <a:lnTo>
                    <a:pt x="82" y="164"/>
                  </a:lnTo>
                  <a:lnTo>
                    <a:pt x="88" y="144"/>
                  </a:lnTo>
                  <a:lnTo>
                    <a:pt x="98" y="126"/>
                  </a:lnTo>
                  <a:lnTo>
                    <a:pt x="110" y="110"/>
                  </a:lnTo>
                  <a:lnTo>
                    <a:pt x="126" y="98"/>
                  </a:lnTo>
                  <a:lnTo>
                    <a:pt x="144" y="88"/>
                  </a:lnTo>
                  <a:lnTo>
                    <a:pt x="164" y="82"/>
                  </a:lnTo>
                  <a:lnTo>
                    <a:pt x="184" y="80"/>
                  </a:lnTo>
                  <a:lnTo>
                    <a:pt x="184" y="80"/>
                  </a:lnTo>
                  <a:lnTo>
                    <a:pt x="204" y="82"/>
                  </a:lnTo>
                  <a:lnTo>
                    <a:pt x="224" y="88"/>
                  </a:lnTo>
                  <a:lnTo>
                    <a:pt x="242" y="98"/>
                  </a:lnTo>
                  <a:lnTo>
                    <a:pt x="258" y="110"/>
                  </a:lnTo>
                  <a:lnTo>
                    <a:pt x="270" y="126"/>
                  </a:lnTo>
                  <a:lnTo>
                    <a:pt x="280" y="144"/>
                  </a:lnTo>
                  <a:lnTo>
                    <a:pt x="286" y="164"/>
                  </a:lnTo>
                  <a:lnTo>
                    <a:pt x="288" y="184"/>
                  </a:lnTo>
                  <a:lnTo>
                    <a:pt x="288" y="184"/>
                  </a:lnTo>
                  <a:lnTo>
                    <a:pt x="286" y="204"/>
                  </a:lnTo>
                  <a:lnTo>
                    <a:pt x="280" y="224"/>
                  </a:lnTo>
                  <a:lnTo>
                    <a:pt x="270" y="242"/>
                  </a:lnTo>
                  <a:lnTo>
                    <a:pt x="258" y="258"/>
                  </a:lnTo>
                  <a:lnTo>
                    <a:pt x="242" y="270"/>
                  </a:lnTo>
                  <a:lnTo>
                    <a:pt x="224" y="280"/>
                  </a:lnTo>
                  <a:lnTo>
                    <a:pt x="204" y="286"/>
                  </a:lnTo>
                  <a:lnTo>
                    <a:pt x="184" y="288"/>
                  </a:lnTo>
                  <a:lnTo>
                    <a:pt x="184" y="288"/>
                  </a:lnTo>
                  <a:lnTo>
                    <a:pt x="164" y="286"/>
                  </a:lnTo>
                  <a:lnTo>
                    <a:pt x="144" y="280"/>
                  </a:lnTo>
                  <a:lnTo>
                    <a:pt x="126" y="270"/>
                  </a:lnTo>
                  <a:lnTo>
                    <a:pt x="110" y="258"/>
                  </a:lnTo>
                  <a:lnTo>
                    <a:pt x="98" y="242"/>
                  </a:lnTo>
                  <a:lnTo>
                    <a:pt x="88" y="224"/>
                  </a:lnTo>
                  <a:lnTo>
                    <a:pt x="82" y="204"/>
                  </a:lnTo>
                  <a:lnTo>
                    <a:pt x="80" y="184"/>
                  </a:lnTo>
                  <a:lnTo>
                    <a:pt x="80" y="184"/>
                  </a:lnTo>
                  <a:close/>
                </a:path>
              </a:pathLst>
            </a:custGeom>
            <a:grpFill/>
            <a:ln w="9525">
              <a:noFill/>
              <a:round/>
              <a:headEnd/>
              <a:tailEnd/>
            </a:ln>
            <a:sp3d extrusionH="114300" prstMaterial="matte">
              <a:bevelT w="38100" h="38100"/>
            </a:sp3d>
          </p:spPr>
          <p:txBody>
            <a:bodyPr/>
            <a:lstStyle/>
            <a:p>
              <a:pPr fontAlgn="auto">
                <a:spcBef>
                  <a:spcPts val="0"/>
                </a:spcBef>
                <a:spcAft>
                  <a:spcPts val="0"/>
                </a:spcAft>
                <a:defRPr/>
              </a:pPr>
              <a:endParaRPr kumimoji="0" lang="ko-KR" altLang="en-US">
                <a:latin typeface="+mn-lt"/>
                <a:ea typeface="+mn-ea"/>
              </a:endParaRPr>
            </a:p>
          </p:txBody>
        </p:sp>
        <p:sp>
          <p:nvSpPr>
            <p:cNvPr id="36" name="Freeform 4"/>
            <p:cNvSpPr>
              <a:spLocks noEditPoints="1"/>
            </p:cNvSpPr>
            <p:nvPr/>
          </p:nvSpPr>
          <p:spPr bwMode="auto">
            <a:xfrm>
              <a:off x="2994" y="1050"/>
              <a:ext cx="656" cy="656"/>
            </a:xfrm>
            <a:custGeom>
              <a:avLst/>
              <a:gdLst/>
              <a:ahLst/>
              <a:cxnLst>
                <a:cxn ang="0">
                  <a:pos x="2" y="362"/>
                </a:cxn>
                <a:cxn ang="0">
                  <a:pos x="26" y="456"/>
                </a:cxn>
                <a:cxn ang="0">
                  <a:pos x="74" y="536"/>
                </a:cxn>
                <a:cxn ang="0">
                  <a:pos x="144" y="600"/>
                </a:cxn>
                <a:cxn ang="0">
                  <a:pos x="230" y="642"/>
                </a:cxn>
                <a:cxn ang="0">
                  <a:pos x="328" y="656"/>
                </a:cxn>
                <a:cxn ang="0">
                  <a:pos x="394" y="650"/>
                </a:cxn>
                <a:cxn ang="0">
                  <a:pos x="484" y="616"/>
                </a:cxn>
                <a:cxn ang="0">
                  <a:pos x="560" y="560"/>
                </a:cxn>
                <a:cxn ang="0">
                  <a:pos x="616" y="484"/>
                </a:cxn>
                <a:cxn ang="0">
                  <a:pos x="650" y="394"/>
                </a:cxn>
                <a:cxn ang="0">
                  <a:pos x="656" y="328"/>
                </a:cxn>
                <a:cxn ang="0">
                  <a:pos x="642" y="230"/>
                </a:cxn>
                <a:cxn ang="0">
                  <a:pos x="600" y="144"/>
                </a:cxn>
                <a:cxn ang="0">
                  <a:pos x="536" y="74"/>
                </a:cxn>
                <a:cxn ang="0">
                  <a:pos x="456" y="26"/>
                </a:cxn>
                <a:cxn ang="0">
                  <a:pos x="362" y="2"/>
                </a:cxn>
                <a:cxn ang="0">
                  <a:pos x="294" y="2"/>
                </a:cxn>
                <a:cxn ang="0">
                  <a:pos x="200" y="26"/>
                </a:cxn>
                <a:cxn ang="0">
                  <a:pos x="120" y="74"/>
                </a:cxn>
                <a:cxn ang="0">
                  <a:pos x="56" y="144"/>
                </a:cxn>
                <a:cxn ang="0">
                  <a:pos x="14" y="230"/>
                </a:cxn>
                <a:cxn ang="0">
                  <a:pos x="0" y="328"/>
                </a:cxn>
                <a:cxn ang="0">
                  <a:pos x="80" y="328"/>
                </a:cxn>
                <a:cxn ang="0">
                  <a:pos x="92" y="254"/>
                </a:cxn>
                <a:cxn ang="0">
                  <a:pos x="122" y="190"/>
                </a:cxn>
                <a:cxn ang="0">
                  <a:pos x="170" y="136"/>
                </a:cxn>
                <a:cxn ang="0">
                  <a:pos x="232" y="100"/>
                </a:cxn>
                <a:cxn ang="0">
                  <a:pos x="302" y="82"/>
                </a:cxn>
                <a:cxn ang="0">
                  <a:pos x="354" y="82"/>
                </a:cxn>
                <a:cxn ang="0">
                  <a:pos x="424" y="100"/>
                </a:cxn>
                <a:cxn ang="0">
                  <a:pos x="486" y="136"/>
                </a:cxn>
                <a:cxn ang="0">
                  <a:pos x="534" y="190"/>
                </a:cxn>
                <a:cxn ang="0">
                  <a:pos x="564" y="254"/>
                </a:cxn>
                <a:cxn ang="0">
                  <a:pos x="576" y="328"/>
                </a:cxn>
                <a:cxn ang="0">
                  <a:pos x="570" y="378"/>
                </a:cxn>
                <a:cxn ang="0">
                  <a:pos x="546" y="446"/>
                </a:cxn>
                <a:cxn ang="0">
                  <a:pos x="504" y="504"/>
                </a:cxn>
                <a:cxn ang="0">
                  <a:pos x="446" y="546"/>
                </a:cxn>
                <a:cxn ang="0">
                  <a:pos x="378" y="570"/>
                </a:cxn>
                <a:cxn ang="0">
                  <a:pos x="328" y="576"/>
                </a:cxn>
                <a:cxn ang="0">
                  <a:pos x="254" y="564"/>
                </a:cxn>
                <a:cxn ang="0">
                  <a:pos x="190" y="534"/>
                </a:cxn>
                <a:cxn ang="0">
                  <a:pos x="136" y="486"/>
                </a:cxn>
                <a:cxn ang="0">
                  <a:pos x="100" y="424"/>
                </a:cxn>
                <a:cxn ang="0">
                  <a:pos x="82" y="354"/>
                </a:cxn>
              </a:cxnLst>
              <a:rect l="0" t="0" r="r" b="b"/>
              <a:pathLst>
                <a:path w="656" h="656">
                  <a:moveTo>
                    <a:pt x="0" y="328"/>
                  </a:moveTo>
                  <a:lnTo>
                    <a:pt x="0" y="328"/>
                  </a:lnTo>
                  <a:lnTo>
                    <a:pt x="2" y="362"/>
                  </a:lnTo>
                  <a:lnTo>
                    <a:pt x="6" y="394"/>
                  </a:lnTo>
                  <a:lnTo>
                    <a:pt x="14" y="426"/>
                  </a:lnTo>
                  <a:lnTo>
                    <a:pt x="26" y="456"/>
                  </a:lnTo>
                  <a:lnTo>
                    <a:pt x="40" y="484"/>
                  </a:lnTo>
                  <a:lnTo>
                    <a:pt x="56" y="512"/>
                  </a:lnTo>
                  <a:lnTo>
                    <a:pt x="74" y="536"/>
                  </a:lnTo>
                  <a:lnTo>
                    <a:pt x="96" y="560"/>
                  </a:lnTo>
                  <a:lnTo>
                    <a:pt x="120" y="582"/>
                  </a:lnTo>
                  <a:lnTo>
                    <a:pt x="144" y="600"/>
                  </a:lnTo>
                  <a:lnTo>
                    <a:pt x="172" y="616"/>
                  </a:lnTo>
                  <a:lnTo>
                    <a:pt x="200" y="630"/>
                  </a:lnTo>
                  <a:lnTo>
                    <a:pt x="230" y="642"/>
                  </a:lnTo>
                  <a:lnTo>
                    <a:pt x="262" y="650"/>
                  </a:lnTo>
                  <a:lnTo>
                    <a:pt x="294" y="654"/>
                  </a:lnTo>
                  <a:lnTo>
                    <a:pt x="328" y="656"/>
                  </a:lnTo>
                  <a:lnTo>
                    <a:pt x="328" y="656"/>
                  </a:lnTo>
                  <a:lnTo>
                    <a:pt x="362" y="654"/>
                  </a:lnTo>
                  <a:lnTo>
                    <a:pt x="394" y="650"/>
                  </a:lnTo>
                  <a:lnTo>
                    <a:pt x="426" y="642"/>
                  </a:lnTo>
                  <a:lnTo>
                    <a:pt x="456" y="630"/>
                  </a:lnTo>
                  <a:lnTo>
                    <a:pt x="484" y="616"/>
                  </a:lnTo>
                  <a:lnTo>
                    <a:pt x="512" y="600"/>
                  </a:lnTo>
                  <a:lnTo>
                    <a:pt x="536" y="582"/>
                  </a:lnTo>
                  <a:lnTo>
                    <a:pt x="560" y="560"/>
                  </a:lnTo>
                  <a:lnTo>
                    <a:pt x="582" y="536"/>
                  </a:lnTo>
                  <a:lnTo>
                    <a:pt x="600" y="512"/>
                  </a:lnTo>
                  <a:lnTo>
                    <a:pt x="616" y="484"/>
                  </a:lnTo>
                  <a:lnTo>
                    <a:pt x="630" y="456"/>
                  </a:lnTo>
                  <a:lnTo>
                    <a:pt x="642" y="426"/>
                  </a:lnTo>
                  <a:lnTo>
                    <a:pt x="650" y="394"/>
                  </a:lnTo>
                  <a:lnTo>
                    <a:pt x="654" y="362"/>
                  </a:lnTo>
                  <a:lnTo>
                    <a:pt x="656" y="328"/>
                  </a:lnTo>
                  <a:lnTo>
                    <a:pt x="656" y="328"/>
                  </a:lnTo>
                  <a:lnTo>
                    <a:pt x="654" y="294"/>
                  </a:lnTo>
                  <a:lnTo>
                    <a:pt x="650" y="262"/>
                  </a:lnTo>
                  <a:lnTo>
                    <a:pt x="642" y="230"/>
                  </a:lnTo>
                  <a:lnTo>
                    <a:pt x="630" y="200"/>
                  </a:lnTo>
                  <a:lnTo>
                    <a:pt x="616" y="172"/>
                  </a:lnTo>
                  <a:lnTo>
                    <a:pt x="600" y="144"/>
                  </a:lnTo>
                  <a:lnTo>
                    <a:pt x="582" y="120"/>
                  </a:lnTo>
                  <a:lnTo>
                    <a:pt x="560" y="96"/>
                  </a:lnTo>
                  <a:lnTo>
                    <a:pt x="536" y="74"/>
                  </a:lnTo>
                  <a:lnTo>
                    <a:pt x="512" y="56"/>
                  </a:lnTo>
                  <a:lnTo>
                    <a:pt x="484" y="40"/>
                  </a:lnTo>
                  <a:lnTo>
                    <a:pt x="456" y="26"/>
                  </a:lnTo>
                  <a:lnTo>
                    <a:pt x="426" y="14"/>
                  </a:lnTo>
                  <a:lnTo>
                    <a:pt x="394" y="6"/>
                  </a:lnTo>
                  <a:lnTo>
                    <a:pt x="362" y="2"/>
                  </a:lnTo>
                  <a:lnTo>
                    <a:pt x="328" y="0"/>
                  </a:lnTo>
                  <a:lnTo>
                    <a:pt x="328" y="0"/>
                  </a:lnTo>
                  <a:lnTo>
                    <a:pt x="294" y="2"/>
                  </a:lnTo>
                  <a:lnTo>
                    <a:pt x="262" y="6"/>
                  </a:lnTo>
                  <a:lnTo>
                    <a:pt x="230" y="14"/>
                  </a:lnTo>
                  <a:lnTo>
                    <a:pt x="200" y="26"/>
                  </a:lnTo>
                  <a:lnTo>
                    <a:pt x="172" y="40"/>
                  </a:lnTo>
                  <a:lnTo>
                    <a:pt x="144" y="56"/>
                  </a:lnTo>
                  <a:lnTo>
                    <a:pt x="120" y="74"/>
                  </a:lnTo>
                  <a:lnTo>
                    <a:pt x="96" y="96"/>
                  </a:lnTo>
                  <a:lnTo>
                    <a:pt x="74" y="120"/>
                  </a:lnTo>
                  <a:lnTo>
                    <a:pt x="56" y="144"/>
                  </a:lnTo>
                  <a:lnTo>
                    <a:pt x="40" y="172"/>
                  </a:lnTo>
                  <a:lnTo>
                    <a:pt x="26" y="200"/>
                  </a:lnTo>
                  <a:lnTo>
                    <a:pt x="14" y="230"/>
                  </a:lnTo>
                  <a:lnTo>
                    <a:pt x="6" y="262"/>
                  </a:lnTo>
                  <a:lnTo>
                    <a:pt x="2" y="294"/>
                  </a:lnTo>
                  <a:lnTo>
                    <a:pt x="0" y="328"/>
                  </a:lnTo>
                  <a:lnTo>
                    <a:pt x="0" y="328"/>
                  </a:lnTo>
                  <a:close/>
                  <a:moveTo>
                    <a:pt x="80" y="328"/>
                  </a:moveTo>
                  <a:lnTo>
                    <a:pt x="80" y="328"/>
                  </a:lnTo>
                  <a:lnTo>
                    <a:pt x="82" y="302"/>
                  </a:lnTo>
                  <a:lnTo>
                    <a:pt x="86" y="278"/>
                  </a:lnTo>
                  <a:lnTo>
                    <a:pt x="92" y="254"/>
                  </a:lnTo>
                  <a:lnTo>
                    <a:pt x="100" y="232"/>
                  </a:lnTo>
                  <a:lnTo>
                    <a:pt x="110" y="210"/>
                  </a:lnTo>
                  <a:lnTo>
                    <a:pt x="122" y="190"/>
                  </a:lnTo>
                  <a:lnTo>
                    <a:pt x="136" y="170"/>
                  </a:lnTo>
                  <a:lnTo>
                    <a:pt x="152" y="152"/>
                  </a:lnTo>
                  <a:lnTo>
                    <a:pt x="170" y="136"/>
                  </a:lnTo>
                  <a:lnTo>
                    <a:pt x="190" y="122"/>
                  </a:lnTo>
                  <a:lnTo>
                    <a:pt x="210" y="110"/>
                  </a:lnTo>
                  <a:lnTo>
                    <a:pt x="232" y="100"/>
                  </a:lnTo>
                  <a:lnTo>
                    <a:pt x="254" y="92"/>
                  </a:lnTo>
                  <a:lnTo>
                    <a:pt x="278" y="86"/>
                  </a:lnTo>
                  <a:lnTo>
                    <a:pt x="302" y="82"/>
                  </a:lnTo>
                  <a:lnTo>
                    <a:pt x="328" y="80"/>
                  </a:lnTo>
                  <a:lnTo>
                    <a:pt x="328" y="80"/>
                  </a:lnTo>
                  <a:lnTo>
                    <a:pt x="354" y="82"/>
                  </a:lnTo>
                  <a:lnTo>
                    <a:pt x="378" y="86"/>
                  </a:lnTo>
                  <a:lnTo>
                    <a:pt x="402" y="92"/>
                  </a:lnTo>
                  <a:lnTo>
                    <a:pt x="424" y="100"/>
                  </a:lnTo>
                  <a:lnTo>
                    <a:pt x="446" y="110"/>
                  </a:lnTo>
                  <a:lnTo>
                    <a:pt x="466" y="122"/>
                  </a:lnTo>
                  <a:lnTo>
                    <a:pt x="486" y="136"/>
                  </a:lnTo>
                  <a:lnTo>
                    <a:pt x="504" y="152"/>
                  </a:lnTo>
                  <a:lnTo>
                    <a:pt x="520" y="170"/>
                  </a:lnTo>
                  <a:lnTo>
                    <a:pt x="534" y="190"/>
                  </a:lnTo>
                  <a:lnTo>
                    <a:pt x="546" y="210"/>
                  </a:lnTo>
                  <a:lnTo>
                    <a:pt x="556" y="232"/>
                  </a:lnTo>
                  <a:lnTo>
                    <a:pt x="564" y="254"/>
                  </a:lnTo>
                  <a:lnTo>
                    <a:pt x="570" y="278"/>
                  </a:lnTo>
                  <a:lnTo>
                    <a:pt x="574" y="302"/>
                  </a:lnTo>
                  <a:lnTo>
                    <a:pt x="576" y="328"/>
                  </a:lnTo>
                  <a:lnTo>
                    <a:pt x="576" y="328"/>
                  </a:lnTo>
                  <a:lnTo>
                    <a:pt x="574" y="354"/>
                  </a:lnTo>
                  <a:lnTo>
                    <a:pt x="570" y="378"/>
                  </a:lnTo>
                  <a:lnTo>
                    <a:pt x="564" y="402"/>
                  </a:lnTo>
                  <a:lnTo>
                    <a:pt x="556" y="424"/>
                  </a:lnTo>
                  <a:lnTo>
                    <a:pt x="546" y="446"/>
                  </a:lnTo>
                  <a:lnTo>
                    <a:pt x="534" y="466"/>
                  </a:lnTo>
                  <a:lnTo>
                    <a:pt x="520" y="486"/>
                  </a:lnTo>
                  <a:lnTo>
                    <a:pt x="504" y="504"/>
                  </a:lnTo>
                  <a:lnTo>
                    <a:pt x="486" y="520"/>
                  </a:lnTo>
                  <a:lnTo>
                    <a:pt x="466" y="534"/>
                  </a:lnTo>
                  <a:lnTo>
                    <a:pt x="446" y="546"/>
                  </a:lnTo>
                  <a:lnTo>
                    <a:pt x="424" y="556"/>
                  </a:lnTo>
                  <a:lnTo>
                    <a:pt x="402" y="564"/>
                  </a:lnTo>
                  <a:lnTo>
                    <a:pt x="378" y="570"/>
                  </a:lnTo>
                  <a:lnTo>
                    <a:pt x="354" y="574"/>
                  </a:lnTo>
                  <a:lnTo>
                    <a:pt x="328" y="576"/>
                  </a:lnTo>
                  <a:lnTo>
                    <a:pt x="328" y="576"/>
                  </a:lnTo>
                  <a:lnTo>
                    <a:pt x="302" y="574"/>
                  </a:lnTo>
                  <a:lnTo>
                    <a:pt x="278" y="570"/>
                  </a:lnTo>
                  <a:lnTo>
                    <a:pt x="254" y="564"/>
                  </a:lnTo>
                  <a:lnTo>
                    <a:pt x="232" y="556"/>
                  </a:lnTo>
                  <a:lnTo>
                    <a:pt x="210" y="546"/>
                  </a:lnTo>
                  <a:lnTo>
                    <a:pt x="190" y="534"/>
                  </a:lnTo>
                  <a:lnTo>
                    <a:pt x="170" y="520"/>
                  </a:lnTo>
                  <a:lnTo>
                    <a:pt x="152" y="504"/>
                  </a:lnTo>
                  <a:lnTo>
                    <a:pt x="136" y="486"/>
                  </a:lnTo>
                  <a:lnTo>
                    <a:pt x="122" y="466"/>
                  </a:lnTo>
                  <a:lnTo>
                    <a:pt x="110" y="446"/>
                  </a:lnTo>
                  <a:lnTo>
                    <a:pt x="100" y="424"/>
                  </a:lnTo>
                  <a:lnTo>
                    <a:pt x="92" y="402"/>
                  </a:lnTo>
                  <a:lnTo>
                    <a:pt x="86" y="378"/>
                  </a:lnTo>
                  <a:lnTo>
                    <a:pt x="82" y="354"/>
                  </a:lnTo>
                  <a:lnTo>
                    <a:pt x="80" y="328"/>
                  </a:lnTo>
                  <a:lnTo>
                    <a:pt x="80" y="328"/>
                  </a:lnTo>
                  <a:close/>
                </a:path>
              </a:pathLst>
            </a:custGeom>
            <a:grpFill/>
            <a:ln w="9525">
              <a:noFill/>
              <a:round/>
              <a:headEnd/>
              <a:tailEnd/>
            </a:ln>
            <a:sp3d extrusionH="114300" prstMaterial="matte">
              <a:bevelT w="38100" h="38100"/>
            </a:sp3d>
          </p:spPr>
          <p:txBody>
            <a:bodyPr/>
            <a:lstStyle/>
            <a:p>
              <a:pPr fontAlgn="auto">
                <a:spcBef>
                  <a:spcPts val="0"/>
                </a:spcBef>
                <a:spcAft>
                  <a:spcPts val="0"/>
                </a:spcAft>
                <a:defRPr/>
              </a:pPr>
              <a:endParaRPr kumimoji="0" lang="ko-KR" altLang="en-US">
                <a:latin typeface="+mn-lt"/>
                <a:ea typeface="+mn-ea"/>
              </a:endParaRPr>
            </a:p>
          </p:txBody>
        </p:sp>
        <p:sp>
          <p:nvSpPr>
            <p:cNvPr id="37" name="Freeform 5"/>
            <p:cNvSpPr>
              <a:spLocks noEditPoints="1"/>
            </p:cNvSpPr>
            <p:nvPr/>
          </p:nvSpPr>
          <p:spPr bwMode="auto">
            <a:xfrm>
              <a:off x="2850" y="906"/>
              <a:ext cx="944" cy="944"/>
            </a:xfrm>
            <a:custGeom>
              <a:avLst/>
              <a:gdLst/>
              <a:ahLst/>
              <a:cxnLst>
                <a:cxn ang="0">
                  <a:pos x="0" y="496"/>
                </a:cxn>
                <a:cxn ang="0">
                  <a:pos x="10" y="568"/>
                </a:cxn>
                <a:cxn ang="0">
                  <a:pos x="58" y="696"/>
                </a:cxn>
                <a:cxn ang="0">
                  <a:pos x="138" y="806"/>
                </a:cxn>
                <a:cxn ang="0">
                  <a:pos x="248" y="886"/>
                </a:cxn>
                <a:cxn ang="0">
                  <a:pos x="376" y="934"/>
                </a:cxn>
                <a:cxn ang="0">
                  <a:pos x="448" y="944"/>
                </a:cxn>
                <a:cxn ang="0">
                  <a:pos x="496" y="944"/>
                </a:cxn>
                <a:cxn ang="0">
                  <a:pos x="568" y="934"/>
                </a:cxn>
                <a:cxn ang="0">
                  <a:pos x="696" y="886"/>
                </a:cxn>
                <a:cxn ang="0">
                  <a:pos x="806" y="806"/>
                </a:cxn>
                <a:cxn ang="0">
                  <a:pos x="886" y="696"/>
                </a:cxn>
                <a:cxn ang="0">
                  <a:pos x="934" y="568"/>
                </a:cxn>
                <a:cxn ang="0">
                  <a:pos x="944" y="496"/>
                </a:cxn>
                <a:cxn ang="0">
                  <a:pos x="944" y="448"/>
                </a:cxn>
                <a:cxn ang="0">
                  <a:pos x="934" y="376"/>
                </a:cxn>
                <a:cxn ang="0">
                  <a:pos x="886" y="248"/>
                </a:cxn>
                <a:cxn ang="0">
                  <a:pos x="806" y="138"/>
                </a:cxn>
                <a:cxn ang="0">
                  <a:pos x="696" y="58"/>
                </a:cxn>
                <a:cxn ang="0">
                  <a:pos x="568" y="10"/>
                </a:cxn>
                <a:cxn ang="0">
                  <a:pos x="496" y="0"/>
                </a:cxn>
                <a:cxn ang="0">
                  <a:pos x="448" y="0"/>
                </a:cxn>
                <a:cxn ang="0">
                  <a:pos x="376" y="10"/>
                </a:cxn>
                <a:cxn ang="0">
                  <a:pos x="248" y="58"/>
                </a:cxn>
                <a:cxn ang="0">
                  <a:pos x="138" y="138"/>
                </a:cxn>
                <a:cxn ang="0">
                  <a:pos x="58" y="248"/>
                </a:cxn>
                <a:cxn ang="0">
                  <a:pos x="10" y="376"/>
                </a:cxn>
                <a:cxn ang="0">
                  <a:pos x="0" y="448"/>
                </a:cxn>
                <a:cxn ang="0">
                  <a:pos x="80" y="472"/>
                </a:cxn>
                <a:cxn ang="0">
                  <a:pos x="88" y="394"/>
                </a:cxn>
                <a:cxn ang="0">
                  <a:pos x="128" y="286"/>
                </a:cxn>
                <a:cxn ang="0">
                  <a:pos x="194" y="194"/>
                </a:cxn>
                <a:cxn ang="0">
                  <a:pos x="286" y="128"/>
                </a:cxn>
                <a:cxn ang="0">
                  <a:pos x="394" y="88"/>
                </a:cxn>
                <a:cxn ang="0">
                  <a:pos x="472" y="80"/>
                </a:cxn>
                <a:cxn ang="0">
                  <a:pos x="588" y="98"/>
                </a:cxn>
                <a:cxn ang="0">
                  <a:pos x="692" y="148"/>
                </a:cxn>
                <a:cxn ang="0">
                  <a:pos x="774" y="222"/>
                </a:cxn>
                <a:cxn ang="0">
                  <a:pos x="834" y="320"/>
                </a:cxn>
                <a:cxn ang="0">
                  <a:pos x="862" y="432"/>
                </a:cxn>
                <a:cxn ang="0">
                  <a:pos x="862" y="512"/>
                </a:cxn>
                <a:cxn ang="0">
                  <a:pos x="834" y="624"/>
                </a:cxn>
                <a:cxn ang="0">
                  <a:pos x="774" y="722"/>
                </a:cxn>
                <a:cxn ang="0">
                  <a:pos x="692" y="796"/>
                </a:cxn>
                <a:cxn ang="0">
                  <a:pos x="588" y="846"/>
                </a:cxn>
                <a:cxn ang="0">
                  <a:pos x="472" y="864"/>
                </a:cxn>
                <a:cxn ang="0">
                  <a:pos x="394" y="856"/>
                </a:cxn>
                <a:cxn ang="0">
                  <a:pos x="286" y="816"/>
                </a:cxn>
                <a:cxn ang="0">
                  <a:pos x="194" y="750"/>
                </a:cxn>
                <a:cxn ang="0">
                  <a:pos x="128" y="658"/>
                </a:cxn>
                <a:cxn ang="0">
                  <a:pos x="88" y="550"/>
                </a:cxn>
                <a:cxn ang="0">
                  <a:pos x="80" y="472"/>
                </a:cxn>
              </a:cxnLst>
              <a:rect l="0" t="0" r="r" b="b"/>
              <a:pathLst>
                <a:path w="944" h="944">
                  <a:moveTo>
                    <a:pt x="0" y="472"/>
                  </a:moveTo>
                  <a:lnTo>
                    <a:pt x="0" y="472"/>
                  </a:lnTo>
                  <a:lnTo>
                    <a:pt x="0" y="496"/>
                  </a:lnTo>
                  <a:lnTo>
                    <a:pt x="2" y="520"/>
                  </a:lnTo>
                  <a:lnTo>
                    <a:pt x="6" y="544"/>
                  </a:lnTo>
                  <a:lnTo>
                    <a:pt x="10" y="568"/>
                  </a:lnTo>
                  <a:lnTo>
                    <a:pt x="22" y="612"/>
                  </a:lnTo>
                  <a:lnTo>
                    <a:pt x="38" y="656"/>
                  </a:lnTo>
                  <a:lnTo>
                    <a:pt x="58" y="696"/>
                  </a:lnTo>
                  <a:lnTo>
                    <a:pt x="80" y="736"/>
                  </a:lnTo>
                  <a:lnTo>
                    <a:pt x="108" y="772"/>
                  </a:lnTo>
                  <a:lnTo>
                    <a:pt x="138" y="806"/>
                  </a:lnTo>
                  <a:lnTo>
                    <a:pt x="172" y="836"/>
                  </a:lnTo>
                  <a:lnTo>
                    <a:pt x="208" y="864"/>
                  </a:lnTo>
                  <a:lnTo>
                    <a:pt x="248" y="886"/>
                  </a:lnTo>
                  <a:lnTo>
                    <a:pt x="288" y="906"/>
                  </a:lnTo>
                  <a:lnTo>
                    <a:pt x="332" y="922"/>
                  </a:lnTo>
                  <a:lnTo>
                    <a:pt x="376" y="934"/>
                  </a:lnTo>
                  <a:lnTo>
                    <a:pt x="400" y="938"/>
                  </a:lnTo>
                  <a:lnTo>
                    <a:pt x="424" y="942"/>
                  </a:lnTo>
                  <a:lnTo>
                    <a:pt x="448" y="944"/>
                  </a:lnTo>
                  <a:lnTo>
                    <a:pt x="472" y="944"/>
                  </a:lnTo>
                  <a:lnTo>
                    <a:pt x="472" y="944"/>
                  </a:lnTo>
                  <a:lnTo>
                    <a:pt x="496" y="944"/>
                  </a:lnTo>
                  <a:lnTo>
                    <a:pt x="520" y="942"/>
                  </a:lnTo>
                  <a:lnTo>
                    <a:pt x="544" y="938"/>
                  </a:lnTo>
                  <a:lnTo>
                    <a:pt x="568" y="934"/>
                  </a:lnTo>
                  <a:lnTo>
                    <a:pt x="612" y="922"/>
                  </a:lnTo>
                  <a:lnTo>
                    <a:pt x="656" y="906"/>
                  </a:lnTo>
                  <a:lnTo>
                    <a:pt x="696" y="886"/>
                  </a:lnTo>
                  <a:lnTo>
                    <a:pt x="736" y="864"/>
                  </a:lnTo>
                  <a:lnTo>
                    <a:pt x="772" y="836"/>
                  </a:lnTo>
                  <a:lnTo>
                    <a:pt x="806" y="806"/>
                  </a:lnTo>
                  <a:lnTo>
                    <a:pt x="836" y="772"/>
                  </a:lnTo>
                  <a:lnTo>
                    <a:pt x="864" y="736"/>
                  </a:lnTo>
                  <a:lnTo>
                    <a:pt x="886" y="696"/>
                  </a:lnTo>
                  <a:lnTo>
                    <a:pt x="906" y="656"/>
                  </a:lnTo>
                  <a:lnTo>
                    <a:pt x="922" y="612"/>
                  </a:lnTo>
                  <a:lnTo>
                    <a:pt x="934" y="568"/>
                  </a:lnTo>
                  <a:lnTo>
                    <a:pt x="938" y="544"/>
                  </a:lnTo>
                  <a:lnTo>
                    <a:pt x="942" y="520"/>
                  </a:lnTo>
                  <a:lnTo>
                    <a:pt x="944" y="496"/>
                  </a:lnTo>
                  <a:lnTo>
                    <a:pt x="944" y="472"/>
                  </a:lnTo>
                  <a:lnTo>
                    <a:pt x="944" y="472"/>
                  </a:lnTo>
                  <a:lnTo>
                    <a:pt x="944" y="448"/>
                  </a:lnTo>
                  <a:lnTo>
                    <a:pt x="942" y="424"/>
                  </a:lnTo>
                  <a:lnTo>
                    <a:pt x="938" y="400"/>
                  </a:lnTo>
                  <a:lnTo>
                    <a:pt x="934" y="376"/>
                  </a:lnTo>
                  <a:lnTo>
                    <a:pt x="922" y="332"/>
                  </a:lnTo>
                  <a:lnTo>
                    <a:pt x="906" y="288"/>
                  </a:lnTo>
                  <a:lnTo>
                    <a:pt x="886" y="248"/>
                  </a:lnTo>
                  <a:lnTo>
                    <a:pt x="864" y="208"/>
                  </a:lnTo>
                  <a:lnTo>
                    <a:pt x="836" y="172"/>
                  </a:lnTo>
                  <a:lnTo>
                    <a:pt x="806" y="138"/>
                  </a:lnTo>
                  <a:lnTo>
                    <a:pt x="772" y="108"/>
                  </a:lnTo>
                  <a:lnTo>
                    <a:pt x="736" y="80"/>
                  </a:lnTo>
                  <a:lnTo>
                    <a:pt x="696" y="58"/>
                  </a:lnTo>
                  <a:lnTo>
                    <a:pt x="656" y="38"/>
                  </a:lnTo>
                  <a:lnTo>
                    <a:pt x="612" y="22"/>
                  </a:lnTo>
                  <a:lnTo>
                    <a:pt x="568" y="10"/>
                  </a:lnTo>
                  <a:lnTo>
                    <a:pt x="544" y="6"/>
                  </a:lnTo>
                  <a:lnTo>
                    <a:pt x="520" y="2"/>
                  </a:lnTo>
                  <a:lnTo>
                    <a:pt x="496" y="0"/>
                  </a:lnTo>
                  <a:lnTo>
                    <a:pt x="472" y="0"/>
                  </a:lnTo>
                  <a:lnTo>
                    <a:pt x="472" y="0"/>
                  </a:lnTo>
                  <a:lnTo>
                    <a:pt x="448" y="0"/>
                  </a:lnTo>
                  <a:lnTo>
                    <a:pt x="424" y="2"/>
                  </a:lnTo>
                  <a:lnTo>
                    <a:pt x="400" y="6"/>
                  </a:lnTo>
                  <a:lnTo>
                    <a:pt x="376" y="10"/>
                  </a:lnTo>
                  <a:lnTo>
                    <a:pt x="332" y="22"/>
                  </a:lnTo>
                  <a:lnTo>
                    <a:pt x="288" y="38"/>
                  </a:lnTo>
                  <a:lnTo>
                    <a:pt x="248" y="58"/>
                  </a:lnTo>
                  <a:lnTo>
                    <a:pt x="208" y="80"/>
                  </a:lnTo>
                  <a:lnTo>
                    <a:pt x="172" y="108"/>
                  </a:lnTo>
                  <a:lnTo>
                    <a:pt x="138" y="138"/>
                  </a:lnTo>
                  <a:lnTo>
                    <a:pt x="108" y="172"/>
                  </a:lnTo>
                  <a:lnTo>
                    <a:pt x="80" y="208"/>
                  </a:lnTo>
                  <a:lnTo>
                    <a:pt x="58" y="248"/>
                  </a:lnTo>
                  <a:lnTo>
                    <a:pt x="38" y="288"/>
                  </a:lnTo>
                  <a:lnTo>
                    <a:pt x="22" y="332"/>
                  </a:lnTo>
                  <a:lnTo>
                    <a:pt x="10" y="376"/>
                  </a:lnTo>
                  <a:lnTo>
                    <a:pt x="6" y="400"/>
                  </a:lnTo>
                  <a:lnTo>
                    <a:pt x="2" y="424"/>
                  </a:lnTo>
                  <a:lnTo>
                    <a:pt x="0" y="448"/>
                  </a:lnTo>
                  <a:lnTo>
                    <a:pt x="0" y="472"/>
                  </a:lnTo>
                  <a:lnTo>
                    <a:pt x="0" y="472"/>
                  </a:lnTo>
                  <a:close/>
                  <a:moveTo>
                    <a:pt x="80" y="472"/>
                  </a:moveTo>
                  <a:lnTo>
                    <a:pt x="80" y="472"/>
                  </a:lnTo>
                  <a:lnTo>
                    <a:pt x="82" y="432"/>
                  </a:lnTo>
                  <a:lnTo>
                    <a:pt x="88" y="394"/>
                  </a:lnTo>
                  <a:lnTo>
                    <a:pt x="98" y="356"/>
                  </a:lnTo>
                  <a:lnTo>
                    <a:pt x="110" y="320"/>
                  </a:lnTo>
                  <a:lnTo>
                    <a:pt x="128" y="286"/>
                  </a:lnTo>
                  <a:lnTo>
                    <a:pt x="148" y="252"/>
                  </a:lnTo>
                  <a:lnTo>
                    <a:pt x="170" y="222"/>
                  </a:lnTo>
                  <a:lnTo>
                    <a:pt x="194" y="194"/>
                  </a:lnTo>
                  <a:lnTo>
                    <a:pt x="222" y="170"/>
                  </a:lnTo>
                  <a:lnTo>
                    <a:pt x="252" y="148"/>
                  </a:lnTo>
                  <a:lnTo>
                    <a:pt x="286" y="128"/>
                  </a:lnTo>
                  <a:lnTo>
                    <a:pt x="320" y="110"/>
                  </a:lnTo>
                  <a:lnTo>
                    <a:pt x="356" y="98"/>
                  </a:lnTo>
                  <a:lnTo>
                    <a:pt x="394" y="88"/>
                  </a:lnTo>
                  <a:lnTo>
                    <a:pt x="432" y="82"/>
                  </a:lnTo>
                  <a:lnTo>
                    <a:pt x="472" y="80"/>
                  </a:lnTo>
                  <a:lnTo>
                    <a:pt x="472" y="80"/>
                  </a:lnTo>
                  <a:lnTo>
                    <a:pt x="512" y="82"/>
                  </a:lnTo>
                  <a:lnTo>
                    <a:pt x="550" y="88"/>
                  </a:lnTo>
                  <a:lnTo>
                    <a:pt x="588" y="98"/>
                  </a:lnTo>
                  <a:lnTo>
                    <a:pt x="624" y="110"/>
                  </a:lnTo>
                  <a:lnTo>
                    <a:pt x="658" y="128"/>
                  </a:lnTo>
                  <a:lnTo>
                    <a:pt x="692" y="148"/>
                  </a:lnTo>
                  <a:lnTo>
                    <a:pt x="722" y="170"/>
                  </a:lnTo>
                  <a:lnTo>
                    <a:pt x="750" y="194"/>
                  </a:lnTo>
                  <a:lnTo>
                    <a:pt x="774" y="222"/>
                  </a:lnTo>
                  <a:lnTo>
                    <a:pt x="796" y="252"/>
                  </a:lnTo>
                  <a:lnTo>
                    <a:pt x="816" y="286"/>
                  </a:lnTo>
                  <a:lnTo>
                    <a:pt x="834" y="320"/>
                  </a:lnTo>
                  <a:lnTo>
                    <a:pt x="846" y="356"/>
                  </a:lnTo>
                  <a:lnTo>
                    <a:pt x="856" y="394"/>
                  </a:lnTo>
                  <a:lnTo>
                    <a:pt x="862" y="432"/>
                  </a:lnTo>
                  <a:lnTo>
                    <a:pt x="864" y="472"/>
                  </a:lnTo>
                  <a:lnTo>
                    <a:pt x="864" y="472"/>
                  </a:lnTo>
                  <a:lnTo>
                    <a:pt x="862" y="512"/>
                  </a:lnTo>
                  <a:lnTo>
                    <a:pt x="856" y="550"/>
                  </a:lnTo>
                  <a:lnTo>
                    <a:pt x="846" y="588"/>
                  </a:lnTo>
                  <a:lnTo>
                    <a:pt x="834" y="624"/>
                  </a:lnTo>
                  <a:lnTo>
                    <a:pt x="816" y="658"/>
                  </a:lnTo>
                  <a:lnTo>
                    <a:pt x="796" y="692"/>
                  </a:lnTo>
                  <a:lnTo>
                    <a:pt x="774" y="722"/>
                  </a:lnTo>
                  <a:lnTo>
                    <a:pt x="750" y="750"/>
                  </a:lnTo>
                  <a:lnTo>
                    <a:pt x="722" y="774"/>
                  </a:lnTo>
                  <a:lnTo>
                    <a:pt x="692" y="796"/>
                  </a:lnTo>
                  <a:lnTo>
                    <a:pt x="658" y="816"/>
                  </a:lnTo>
                  <a:lnTo>
                    <a:pt x="624" y="834"/>
                  </a:lnTo>
                  <a:lnTo>
                    <a:pt x="588" y="846"/>
                  </a:lnTo>
                  <a:lnTo>
                    <a:pt x="550" y="856"/>
                  </a:lnTo>
                  <a:lnTo>
                    <a:pt x="512" y="862"/>
                  </a:lnTo>
                  <a:lnTo>
                    <a:pt x="472" y="864"/>
                  </a:lnTo>
                  <a:lnTo>
                    <a:pt x="472" y="864"/>
                  </a:lnTo>
                  <a:lnTo>
                    <a:pt x="432" y="862"/>
                  </a:lnTo>
                  <a:lnTo>
                    <a:pt x="394" y="856"/>
                  </a:lnTo>
                  <a:lnTo>
                    <a:pt x="356" y="846"/>
                  </a:lnTo>
                  <a:lnTo>
                    <a:pt x="320" y="834"/>
                  </a:lnTo>
                  <a:lnTo>
                    <a:pt x="286" y="816"/>
                  </a:lnTo>
                  <a:lnTo>
                    <a:pt x="252" y="796"/>
                  </a:lnTo>
                  <a:lnTo>
                    <a:pt x="222" y="774"/>
                  </a:lnTo>
                  <a:lnTo>
                    <a:pt x="194" y="750"/>
                  </a:lnTo>
                  <a:lnTo>
                    <a:pt x="170" y="722"/>
                  </a:lnTo>
                  <a:lnTo>
                    <a:pt x="148" y="692"/>
                  </a:lnTo>
                  <a:lnTo>
                    <a:pt x="128" y="658"/>
                  </a:lnTo>
                  <a:lnTo>
                    <a:pt x="110" y="624"/>
                  </a:lnTo>
                  <a:lnTo>
                    <a:pt x="98" y="588"/>
                  </a:lnTo>
                  <a:lnTo>
                    <a:pt x="88" y="550"/>
                  </a:lnTo>
                  <a:lnTo>
                    <a:pt x="82" y="512"/>
                  </a:lnTo>
                  <a:lnTo>
                    <a:pt x="80" y="472"/>
                  </a:lnTo>
                  <a:lnTo>
                    <a:pt x="80" y="472"/>
                  </a:lnTo>
                  <a:close/>
                </a:path>
              </a:pathLst>
            </a:custGeom>
            <a:grpFill/>
            <a:ln w="9525">
              <a:noFill/>
              <a:round/>
              <a:headEnd/>
              <a:tailEnd/>
            </a:ln>
            <a:sp3d extrusionH="114300" prstMaterial="matte">
              <a:bevelT w="38100" h="38100"/>
            </a:sp3d>
          </p:spPr>
          <p:txBody>
            <a:bodyPr/>
            <a:lstStyle/>
            <a:p>
              <a:pPr fontAlgn="auto">
                <a:spcBef>
                  <a:spcPts val="0"/>
                </a:spcBef>
                <a:spcAft>
                  <a:spcPts val="0"/>
                </a:spcAft>
                <a:defRPr/>
              </a:pPr>
              <a:endParaRPr kumimoji="0" lang="ko-KR" altLang="en-US">
                <a:latin typeface="+mn-lt"/>
                <a:ea typeface="+mn-ea"/>
              </a:endParaRPr>
            </a:p>
          </p:txBody>
        </p:sp>
        <p:sp>
          <p:nvSpPr>
            <p:cNvPr id="38" name="Freeform 6"/>
            <p:cNvSpPr>
              <a:spLocks noEditPoints="1"/>
            </p:cNvSpPr>
            <p:nvPr/>
          </p:nvSpPr>
          <p:spPr bwMode="auto">
            <a:xfrm>
              <a:off x="2706" y="762"/>
              <a:ext cx="1232" cy="1232"/>
            </a:xfrm>
            <a:custGeom>
              <a:avLst/>
              <a:gdLst/>
              <a:ahLst/>
              <a:cxnLst>
                <a:cxn ang="0">
                  <a:pos x="8" y="710"/>
                </a:cxn>
                <a:cxn ang="0">
                  <a:pos x="48" y="856"/>
                </a:cxn>
                <a:cxn ang="0">
                  <a:pos x="122" y="984"/>
                </a:cxn>
                <a:cxn ang="0">
                  <a:pos x="224" y="1092"/>
                </a:cxn>
                <a:cxn ang="0">
                  <a:pos x="350" y="1172"/>
                </a:cxn>
                <a:cxn ang="0">
                  <a:pos x="492" y="1220"/>
                </a:cxn>
                <a:cxn ang="0">
                  <a:pos x="616" y="1232"/>
                </a:cxn>
                <a:cxn ang="0">
                  <a:pos x="770" y="1212"/>
                </a:cxn>
                <a:cxn ang="0">
                  <a:pos x="910" y="1158"/>
                </a:cxn>
                <a:cxn ang="0">
                  <a:pos x="1030" y="1072"/>
                </a:cxn>
                <a:cxn ang="0">
                  <a:pos x="1126" y="960"/>
                </a:cxn>
                <a:cxn ang="0">
                  <a:pos x="1194" y="828"/>
                </a:cxn>
                <a:cxn ang="0">
                  <a:pos x="1228" y="678"/>
                </a:cxn>
                <a:cxn ang="0">
                  <a:pos x="1228" y="554"/>
                </a:cxn>
                <a:cxn ang="0">
                  <a:pos x="1194" y="404"/>
                </a:cxn>
                <a:cxn ang="0">
                  <a:pos x="1126" y="272"/>
                </a:cxn>
                <a:cxn ang="0">
                  <a:pos x="1030" y="160"/>
                </a:cxn>
                <a:cxn ang="0">
                  <a:pos x="910" y="74"/>
                </a:cxn>
                <a:cxn ang="0">
                  <a:pos x="770" y="20"/>
                </a:cxn>
                <a:cxn ang="0">
                  <a:pos x="616" y="0"/>
                </a:cxn>
                <a:cxn ang="0">
                  <a:pos x="492" y="12"/>
                </a:cxn>
                <a:cxn ang="0">
                  <a:pos x="350" y="60"/>
                </a:cxn>
                <a:cxn ang="0">
                  <a:pos x="224" y="140"/>
                </a:cxn>
                <a:cxn ang="0">
                  <a:pos x="122" y="248"/>
                </a:cxn>
                <a:cxn ang="0">
                  <a:pos x="48" y="376"/>
                </a:cxn>
                <a:cxn ang="0">
                  <a:pos x="8" y="522"/>
                </a:cxn>
                <a:cxn ang="0">
                  <a:pos x="80" y="616"/>
                </a:cxn>
                <a:cxn ang="0">
                  <a:pos x="90" y="508"/>
                </a:cxn>
                <a:cxn ang="0">
                  <a:pos x="132" y="384"/>
                </a:cxn>
                <a:cxn ang="0">
                  <a:pos x="202" y="276"/>
                </a:cxn>
                <a:cxn ang="0">
                  <a:pos x="296" y="186"/>
                </a:cxn>
                <a:cxn ang="0">
                  <a:pos x="408" y="122"/>
                </a:cxn>
                <a:cxn ang="0">
                  <a:pos x="534" y="86"/>
                </a:cxn>
                <a:cxn ang="0">
                  <a:pos x="644" y="80"/>
                </a:cxn>
                <a:cxn ang="0">
                  <a:pos x="776" y="104"/>
                </a:cxn>
                <a:cxn ang="0">
                  <a:pos x="894" y="158"/>
                </a:cxn>
                <a:cxn ang="0">
                  <a:pos x="994" y="238"/>
                </a:cxn>
                <a:cxn ang="0">
                  <a:pos x="1074" y="338"/>
                </a:cxn>
                <a:cxn ang="0">
                  <a:pos x="1128" y="456"/>
                </a:cxn>
                <a:cxn ang="0">
                  <a:pos x="1152" y="588"/>
                </a:cxn>
                <a:cxn ang="0">
                  <a:pos x="1146" y="698"/>
                </a:cxn>
                <a:cxn ang="0">
                  <a:pos x="1110" y="824"/>
                </a:cxn>
                <a:cxn ang="0">
                  <a:pos x="1046" y="936"/>
                </a:cxn>
                <a:cxn ang="0">
                  <a:pos x="956" y="1030"/>
                </a:cxn>
                <a:cxn ang="0">
                  <a:pos x="848" y="1100"/>
                </a:cxn>
                <a:cxn ang="0">
                  <a:pos x="724" y="1142"/>
                </a:cxn>
                <a:cxn ang="0">
                  <a:pos x="616" y="1152"/>
                </a:cxn>
                <a:cxn ang="0">
                  <a:pos x="482" y="1136"/>
                </a:cxn>
                <a:cxn ang="0">
                  <a:pos x="360" y="1088"/>
                </a:cxn>
                <a:cxn ang="0">
                  <a:pos x="256" y="1012"/>
                </a:cxn>
                <a:cxn ang="0">
                  <a:pos x="172" y="916"/>
                </a:cxn>
                <a:cxn ang="0">
                  <a:pos x="112" y="800"/>
                </a:cxn>
                <a:cxn ang="0">
                  <a:pos x="82" y="670"/>
                </a:cxn>
              </a:cxnLst>
              <a:rect l="0" t="0" r="r" b="b"/>
              <a:pathLst>
                <a:path w="1232" h="1232">
                  <a:moveTo>
                    <a:pt x="0" y="616"/>
                  </a:moveTo>
                  <a:lnTo>
                    <a:pt x="0" y="616"/>
                  </a:lnTo>
                  <a:lnTo>
                    <a:pt x="0" y="648"/>
                  </a:lnTo>
                  <a:lnTo>
                    <a:pt x="4" y="678"/>
                  </a:lnTo>
                  <a:lnTo>
                    <a:pt x="8" y="710"/>
                  </a:lnTo>
                  <a:lnTo>
                    <a:pt x="12" y="740"/>
                  </a:lnTo>
                  <a:lnTo>
                    <a:pt x="20" y="770"/>
                  </a:lnTo>
                  <a:lnTo>
                    <a:pt x="28" y="798"/>
                  </a:lnTo>
                  <a:lnTo>
                    <a:pt x="38" y="828"/>
                  </a:lnTo>
                  <a:lnTo>
                    <a:pt x="48" y="856"/>
                  </a:lnTo>
                  <a:lnTo>
                    <a:pt x="60" y="882"/>
                  </a:lnTo>
                  <a:lnTo>
                    <a:pt x="74" y="910"/>
                  </a:lnTo>
                  <a:lnTo>
                    <a:pt x="90" y="936"/>
                  </a:lnTo>
                  <a:lnTo>
                    <a:pt x="106" y="960"/>
                  </a:lnTo>
                  <a:lnTo>
                    <a:pt x="122" y="984"/>
                  </a:lnTo>
                  <a:lnTo>
                    <a:pt x="140" y="1008"/>
                  </a:lnTo>
                  <a:lnTo>
                    <a:pt x="160" y="1030"/>
                  </a:lnTo>
                  <a:lnTo>
                    <a:pt x="180" y="1052"/>
                  </a:lnTo>
                  <a:lnTo>
                    <a:pt x="202" y="1072"/>
                  </a:lnTo>
                  <a:lnTo>
                    <a:pt x="224" y="1092"/>
                  </a:lnTo>
                  <a:lnTo>
                    <a:pt x="248" y="1110"/>
                  </a:lnTo>
                  <a:lnTo>
                    <a:pt x="272" y="1126"/>
                  </a:lnTo>
                  <a:lnTo>
                    <a:pt x="296" y="1142"/>
                  </a:lnTo>
                  <a:lnTo>
                    <a:pt x="322" y="1158"/>
                  </a:lnTo>
                  <a:lnTo>
                    <a:pt x="350" y="1172"/>
                  </a:lnTo>
                  <a:lnTo>
                    <a:pt x="376" y="1184"/>
                  </a:lnTo>
                  <a:lnTo>
                    <a:pt x="404" y="1194"/>
                  </a:lnTo>
                  <a:lnTo>
                    <a:pt x="434" y="1204"/>
                  </a:lnTo>
                  <a:lnTo>
                    <a:pt x="462" y="1212"/>
                  </a:lnTo>
                  <a:lnTo>
                    <a:pt x="492" y="1220"/>
                  </a:lnTo>
                  <a:lnTo>
                    <a:pt x="522" y="1224"/>
                  </a:lnTo>
                  <a:lnTo>
                    <a:pt x="554" y="1228"/>
                  </a:lnTo>
                  <a:lnTo>
                    <a:pt x="584" y="1232"/>
                  </a:lnTo>
                  <a:lnTo>
                    <a:pt x="616" y="1232"/>
                  </a:lnTo>
                  <a:lnTo>
                    <a:pt x="616" y="1232"/>
                  </a:lnTo>
                  <a:lnTo>
                    <a:pt x="648" y="1232"/>
                  </a:lnTo>
                  <a:lnTo>
                    <a:pt x="678" y="1228"/>
                  </a:lnTo>
                  <a:lnTo>
                    <a:pt x="710" y="1224"/>
                  </a:lnTo>
                  <a:lnTo>
                    <a:pt x="740" y="1220"/>
                  </a:lnTo>
                  <a:lnTo>
                    <a:pt x="770" y="1212"/>
                  </a:lnTo>
                  <a:lnTo>
                    <a:pt x="798" y="1204"/>
                  </a:lnTo>
                  <a:lnTo>
                    <a:pt x="828" y="1194"/>
                  </a:lnTo>
                  <a:lnTo>
                    <a:pt x="856" y="1184"/>
                  </a:lnTo>
                  <a:lnTo>
                    <a:pt x="882" y="1172"/>
                  </a:lnTo>
                  <a:lnTo>
                    <a:pt x="910" y="1158"/>
                  </a:lnTo>
                  <a:lnTo>
                    <a:pt x="936" y="1142"/>
                  </a:lnTo>
                  <a:lnTo>
                    <a:pt x="960" y="1126"/>
                  </a:lnTo>
                  <a:lnTo>
                    <a:pt x="984" y="1110"/>
                  </a:lnTo>
                  <a:lnTo>
                    <a:pt x="1008" y="1092"/>
                  </a:lnTo>
                  <a:lnTo>
                    <a:pt x="1030" y="1072"/>
                  </a:lnTo>
                  <a:lnTo>
                    <a:pt x="1052" y="1052"/>
                  </a:lnTo>
                  <a:lnTo>
                    <a:pt x="1072" y="1030"/>
                  </a:lnTo>
                  <a:lnTo>
                    <a:pt x="1092" y="1008"/>
                  </a:lnTo>
                  <a:lnTo>
                    <a:pt x="1110" y="984"/>
                  </a:lnTo>
                  <a:lnTo>
                    <a:pt x="1126" y="960"/>
                  </a:lnTo>
                  <a:lnTo>
                    <a:pt x="1142" y="936"/>
                  </a:lnTo>
                  <a:lnTo>
                    <a:pt x="1158" y="910"/>
                  </a:lnTo>
                  <a:lnTo>
                    <a:pt x="1172" y="882"/>
                  </a:lnTo>
                  <a:lnTo>
                    <a:pt x="1184" y="856"/>
                  </a:lnTo>
                  <a:lnTo>
                    <a:pt x="1194" y="828"/>
                  </a:lnTo>
                  <a:lnTo>
                    <a:pt x="1204" y="798"/>
                  </a:lnTo>
                  <a:lnTo>
                    <a:pt x="1212" y="770"/>
                  </a:lnTo>
                  <a:lnTo>
                    <a:pt x="1220" y="740"/>
                  </a:lnTo>
                  <a:lnTo>
                    <a:pt x="1224" y="710"/>
                  </a:lnTo>
                  <a:lnTo>
                    <a:pt x="1228" y="678"/>
                  </a:lnTo>
                  <a:lnTo>
                    <a:pt x="1232" y="648"/>
                  </a:lnTo>
                  <a:lnTo>
                    <a:pt x="1232" y="616"/>
                  </a:lnTo>
                  <a:lnTo>
                    <a:pt x="1232" y="616"/>
                  </a:lnTo>
                  <a:lnTo>
                    <a:pt x="1232" y="584"/>
                  </a:lnTo>
                  <a:lnTo>
                    <a:pt x="1228" y="554"/>
                  </a:lnTo>
                  <a:lnTo>
                    <a:pt x="1224" y="522"/>
                  </a:lnTo>
                  <a:lnTo>
                    <a:pt x="1220" y="492"/>
                  </a:lnTo>
                  <a:lnTo>
                    <a:pt x="1212" y="462"/>
                  </a:lnTo>
                  <a:lnTo>
                    <a:pt x="1204" y="434"/>
                  </a:lnTo>
                  <a:lnTo>
                    <a:pt x="1194" y="404"/>
                  </a:lnTo>
                  <a:lnTo>
                    <a:pt x="1184" y="376"/>
                  </a:lnTo>
                  <a:lnTo>
                    <a:pt x="1172" y="350"/>
                  </a:lnTo>
                  <a:lnTo>
                    <a:pt x="1158" y="322"/>
                  </a:lnTo>
                  <a:lnTo>
                    <a:pt x="1142" y="296"/>
                  </a:lnTo>
                  <a:lnTo>
                    <a:pt x="1126" y="272"/>
                  </a:lnTo>
                  <a:lnTo>
                    <a:pt x="1110" y="248"/>
                  </a:lnTo>
                  <a:lnTo>
                    <a:pt x="1092" y="224"/>
                  </a:lnTo>
                  <a:lnTo>
                    <a:pt x="1072" y="202"/>
                  </a:lnTo>
                  <a:lnTo>
                    <a:pt x="1052" y="180"/>
                  </a:lnTo>
                  <a:lnTo>
                    <a:pt x="1030" y="160"/>
                  </a:lnTo>
                  <a:lnTo>
                    <a:pt x="1008" y="140"/>
                  </a:lnTo>
                  <a:lnTo>
                    <a:pt x="984" y="122"/>
                  </a:lnTo>
                  <a:lnTo>
                    <a:pt x="960" y="106"/>
                  </a:lnTo>
                  <a:lnTo>
                    <a:pt x="936" y="90"/>
                  </a:lnTo>
                  <a:lnTo>
                    <a:pt x="910" y="74"/>
                  </a:lnTo>
                  <a:lnTo>
                    <a:pt x="882" y="60"/>
                  </a:lnTo>
                  <a:lnTo>
                    <a:pt x="856" y="48"/>
                  </a:lnTo>
                  <a:lnTo>
                    <a:pt x="828" y="38"/>
                  </a:lnTo>
                  <a:lnTo>
                    <a:pt x="798" y="28"/>
                  </a:lnTo>
                  <a:lnTo>
                    <a:pt x="770" y="20"/>
                  </a:lnTo>
                  <a:lnTo>
                    <a:pt x="740" y="12"/>
                  </a:lnTo>
                  <a:lnTo>
                    <a:pt x="710" y="8"/>
                  </a:lnTo>
                  <a:lnTo>
                    <a:pt x="678" y="4"/>
                  </a:lnTo>
                  <a:lnTo>
                    <a:pt x="648" y="0"/>
                  </a:lnTo>
                  <a:lnTo>
                    <a:pt x="616" y="0"/>
                  </a:lnTo>
                  <a:lnTo>
                    <a:pt x="616" y="0"/>
                  </a:lnTo>
                  <a:lnTo>
                    <a:pt x="584" y="0"/>
                  </a:lnTo>
                  <a:lnTo>
                    <a:pt x="554" y="4"/>
                  </a:lnTo>
                  <a:lnTo>
                    <a:pt x="522" y="8"/>
                  </a:lnTo>
                  <a:lnTo>
                    <a:pt x="492" y="12"/>
                  </a:lnTo>
                  <a:lnTo>
                    <a:pt x="462" y="20"/>
                  </a:lnTo>
                  <a:lnTo>
                    <a:pt x="434" y="28"/>
                  </a:lnTo>
                  <a:lnTo>
                    <a:pt x="404" y="38"/>
                  </a:lnTo>
                  <a:lnTo>
                    <a:pt x="376" y="48"/>
                  </a:lnTo>
                  <a:lnTo>
                    <a:pt x="350" y="60"/>
                  </a:lnTo>
                  <a:lnTo>
                    <a:pt x="322" y="74"/>
                  </a:lnTo>
                  <a:lnTo>
                    <a:pt x="296" y="90"/>
                  </a:lnTo>
                  <a:lnTo>
                    <a:pt x="272" y="106"/>
                  </a:lnTo>
                  <a:lnTo>
                    <a:pt x="248" y="122"/>
                  </a:lnTo>
                  <a:lnTo>
                    <a:pt x="224" y="140"/>
                  </a:lnTo>
                  <a:lnTo>
                    <a:pt x="202" y="160"/>
                  </a:lnTo>
                  <a:lnTo>
                    <a:pt x="180" y="180"/>
                  </a:lnTo>
                  <a:lnTo>
                    <a:pt x="160" y="202"/>
                  </a:lnTo>
                  <a:lnTo>
                    <a:pt x="140" y="224"/>
                  </a:lnTo>
                  <a:lnTo>
                    <a:pt x="122" y="248"/>
                  </a:lnTo>
                  <a:lnTo>
                    <a:pt x="106" y="272"/>
                  </a:lnTo>
                  <a:lnTo>
                    <a:pt x="90" y="296"/>
                  </a:lnTo>
                  <a:lnTo>
                    <a:pt x="74" y="322"/>
                  </a:lnTo>
                  <a:lnTo>
                    <a:pt x="60" y="350"/>
                  </a:lnTo>
                  <a:lnTo>
                    <a:pt x="48" y="376"/>
                  </a:lnTo>
                  <a:lnTo>
                    <a:pt x="38" y="404"/>
                  </a:lnTo>
                  <a:lnTo>
                    <a:pt x="28" y="434"/>
                  </a:lnTo>
                  <a:lnTo>
                    <a:pt x="20" y="462"/>
                  </a:lnTo>
                  <a:lnTo>
                    <a:pt x="12" y="492"/>
                  </a:lnTo>
                  <a:lnTo>
                    <a:pt x="8" y="522"/>
                  </a:lnTo>
                  <a:lnTo>
                    <a:pt x="4" y="554"/>
                  </a:lnTo>
                  <a:lnTo>
                    <a:pt x="0" y="584"/>
                  </a:lnTo>
                  <a:lnTo>
                    <a:pt x="0" y="616"/>
                  </a:lnTo>
                  <a:lnTo>
                    <a:pt x="0" y="616"/>
                  </a:lnTo>
                  <a:close/>
                  <a:moveTo>
                    <a:pt x="80" y="616"/>
                  </a:moveTo>
                  <a:lnTo>
                    <a:pt x="80" y="616"/>
                  </a:lnTo>
                  <a:lnTo>
                    <a:pt x="80" y="588"/>
                  </a:lnTo>
                  <a:lnTo>
                    <a:pt x="82" y="562"/>
                  </a:lnTo>
                  <a:lnTo>
                    <a:pt x="86" y="534"/>
                  </a:lnTo>
                  <a:lnTo>
                    <a:pt x="90" y="508"/>
                  </a:lnTo>
                  <a:lnTo>
                    <a:pt x="96" y="482"/>
                  </a:lnTo>
                  <a:lnTo>
                    <a:pt x="104" y="456"/>
                  </a:lnTo>
                  <a:lnTo>
                    <a:pt x="112" y="432"/>
                  </a:lnTo>
                  <a:lnTo>
                    <a:pt x="122" y="408"/>
                  </a:lnTo>
                  <a:lnTo>
                    <a:pt x="132" y="384"/>
                  </a:lnTo>
                  <a:lnTo>
                    <a:pt x="144" y="360"/>
                  </a:lnTo>
                  <a:lnTo>
                    <a:pt x="158" y="338"/>
                  </a:lnTo>
                  <a:lnTo>
                    <a:pt x="172" y="316"/>
                  </a:lnTo>
                  <a:lnTo>
                    <a:pt x="186" y="296"/>
                  </a:lnTo>
                  <a:lnTo>
                    <a:pt x="202" y="276"/>
                  </a:lnTo>
                  <a:lnTo>
                    <a:pt x="220" y="256"/>
                  </a:lnTo>
                  <a:lnTo>
                    <a:pt x="238" y="238"/>
                  </a:lnTo>
                  <a:lnTo>
                    <a:pt x="256" y="220"/>
                  </a:lnTo>
                  <a:lnTo>
                    <a:pt x="276" y="202"/>
                  </a:lnTo>
                  <a:lnTo>
                    <a:pt x="296" y="186"/>
                  </a:lnTo>
                  <a:lnTo>
                    <a:pt x="316" y="172"/>
                  </a:lnTo>
                  <a:lnTo>
                    <a:pt x="338" y="158"/>
                  </a:lnTo>
                  <a:lnTo>
                    <a:pt x="360" y="144"/>
                  </a:lnTo>
                  <a:lnTo>
                    <a:pt x="384" y="132"/>
                  </a:lnTo>
                  <a:lnTo>
                    <a:pt x="408" y="122"/>
                  </a:lnTo>
                  <a:lnTo>
                    <a:pt x="432" y="112"/>
                  </a:lnTo>
                  <a:lnTo>
                    <a:pt x="456" y="104"/>
                  </a:lnTo>
                  <a:lnTo>
                    <a:pt x="482" y="96"/>
                  </a:lnTo>
                  <a:lnTo>
                    <a:pt x="508" y="90"/>
                  </a:lnTo>
                  <a:lnTo>
                    <a:pt x="534" y="86"/>
                  </a:lnTo>
                  <a:lnTo>
                    <a:pt x="562" y="82"/>
                  </a:lnTo>
                  <a:lnTo>
                    <a:pt x="588" y="80"/>
                  </a:lnTo>
                  <a:lnTo>
                    <a:pt x="616" y="80"/>
                  </a:lnTo>
                  <a:lnTo>
                    <a:pt x="616" y="80"/>
                  </a:lnTo>
                  <a:lnTo>
                    <a:pt x="644" y="80"/>
                  </a:lnTo>
                  <a:lnTo>
                    <a:pt x="670" y="82"/>
                  </a:lnTo>
                  <a:lnTo>
                    <a:pt x="698" y="86"/>
                  </a:lnTo>
                  <a:lnTo>
                    <a:pt x="724" y="90"/>
                  </a:lnTo>
                  <a:lnTo>
                    <a:pt x="750" y="96"/>
                  </a:lnTo>
                  <a:lnTo>
                    <a:pt x="776" y="104"/>
                  </a:lnTo>
                  <a:lnTo>
                    <a:pt x="800" y="112"/>
                  </a:lnTo>
                  <a:lnTo>
                    <a:pt x="824" y="122"/>
                  </a:lnTo>
                  <a:lnTo>
                    <a:pt x="848" y="132"/>
                  </a:lnTo>
                  <a:lnTo>
                    <a:pt x="872" y="144"/>
                  </a:lnTo>
                  <a:lnTo>
                    <a:pt x="894" y="158"/>
                  </a:lnTo>
                  <a:lnTo>
                    <a:pt x="916" y="172"/>
                  </a:lnTo>
                  <a:lnTo>
                    <a:pt x="936" y="186"/>
                  </a:lnTo>
                  <a:lnTo>
                    <a:pt x="956" y="202"/>
                  </a:lnTo>
                  <a:lnTo>
                    <a:pt x="976" y="220"/>
                  </a:lnTo>
                  <a:lnTo>
                    <a:pt x="994" y="238"/>
                  </a:lnTo>
                  <a:lnTo>
                    <a:pt x="1012" y="256"/>
                  </a:lnTo>
                  <a:lnTo>
                    <a:pt x="1030" y="276"/>
                  </a:lnTo>
                  <a:lnTo>
                    <a:pt x="1046" y="296"/>
                  </a:lnTo>
                  <a:lnTo>
                    <a:pt x="1060" y="316"/>
                  </a:lnTo>
                  <a:lnTo>
                    <a:pt x="1074" y="338"/>
                  </a:lnTo>
                  <a:lnTo>
                    <a:pt x="1088" y="360"/>
                  </a:lnTo>
                  <a:lnTo>
                    <a:pt x="1100" y="384"/>
                  </a:lnTo>
                  <a:lnTo>
                    <a:pt x="1110" y="408"/>
                  </a:lnTo>
                  <a:lnTo>
                    <a:pt x="1120" y="432"/>
                  </a:lnTo>
                  <a:lnTo>
                    <a:pt x="1128" y="456"/>
                  </a:lnTo>
                  <a:lnTo>
                    <a:pt x="1136" y="482"/>
                  </a:lnTo>
                  <a:lnTo>
                    <a:pt x="1142" y="508"/>
                  </a:lnTo>
                  <a:lnTo>
                    <a:pt x="1146" y="534"/>
                  </a:lnTo>
                  <a:lnTo>
                    <a:pt x="1150" y="562"/>
                  </a:lnTo>
                  <a:lnTo>
                    <a:pt x="1152" y="588"/>
                  </a:lnTo>
                  <a:lnTo>
                    <a:pt x="1152" y="616"/>
                  </a:lnTo>
                  <a:lnTo>
                    <a:pt x="1152" y="616"/>
                  </a:lnTo>
                  <a:lnTo>
                    <a:pt x="1152" y="644"/>
                  </a:lnTo>
                  <a:lnTo>
                    <a:pt x="1150" y="670"/>
                  </a:lnTo>
                  <a:lnTo>
                    <a:pt x="1146" y="698"/>
                  </a:lnTo>
                  <a:lnTo>
                    <a:pt x="1142" y="724"/>
                  </a:lnTo>
                  <a:lnTo>
                    <a:pt x="1136" y="750"/>
                  </a:lnTo>
                  <a:lnTo>
                    <a:pt x="1128" y="776"/>
                  </a:lnTo>
                  <a:lnTo>
                    <a:pt x="1120" y="800"/>
                  </a:lnTo>
                  <a:lnTo>
                    <a:pt x="1110" y="824"/>
                  </a:lnTo>
                  <a:lnTo>
                    <a:pt x="1100" y="848"/>
                  </a:lnTo>
                  <a:lnTo>
                    <a:pt x="1088" y="872"/>
                  </a:lnTo>
                  <a:lnTo>
                    <a:pt x="1074" y="894"/>
                  </a:lnTo>
                  <a:lnTo>
                    <a:pt x="1060" y="916"/>
                  </a:lnTo>
                  <a:lnTo>
                    <a:pt x="1046" y="936"/>
                  </a:lnTo>
                  <a:lnTo>
                    <a:pt x="1030" y="956"/>
                  </a:lnTo>
                  <a:lnTo>
                    <a:pt x="1012" y="976"/>
                  </a:lnTo>
                  <a:lnTo>
                    <a:pt x="994" y="994"/>
                  </a:lnTo>
                  <a:lnTo>
                    <a:pt x="976" y="1012"/>
                  </a:lnTo>
                  <a:lnTo>
                    <a:pt x="956" y="1030"/>
                  </a:lnTo>
                  <a:lnTo>
                    <a:pt x="936" y="1046"/>
                  </a:lnTo>
                  <a:lnTo>
                    <a:pt x="916" y="1060"/>
                  </a:lnTo>
                  <a:lnTo>
                    <a:pt x="894" y="1074"/>
                  </a:lnTo>
                  <a:lnTo>
                    <a:pt x="872" y="1088"/>
                  </a:lnTo>
                  <a:lnTo>
                    <a:pt x="848" y="1100"/>
                  </a:lnTo>
                  <a:lnTo>
                    <a:pt x="824" y="1110"/>
                  </a:lnTo>
                  <a:lnTo>
                    <a:pt x="800" y="1120"/>
                  </a:lnTo>
                  <a:lnTo>
                    <a:pt x="776" y="1128"/>
                  </a:lnTo>
                  <a:lnTo>
                    <a:pt x="750" y="1136"/>
                  </a:lnTo>
                  <a:lnTo>
                    <a:pt x="724" y="1142"/>
                  </a:lnTo>
                  <a:lnTo>
                    <a:pt x="698" y="1146"/>
                  </a:lnTo>
                  <a:lnTo>
                    <a:pt x="670" y="1150"/>
                  </a:lnTo>
                  <a:lnTo>
                    <a:pt x="644" y="1152"/>
                  </a:lnTo>
                  <a:lnTo>
                    <a:pt x="616" y="1152"/>
                  </a:lnTo>
                  <a:lnTo>
                    <a:pt x="616" y="1152"/>
                  </a:lnTo>
                  <a:lnTo>
                    <a:pt x="588" y="1152"/>
                  </a:lnTo>
                  <a:lnTo>
                    <a:pt x="562" y="1150"/>
                  </a:lnTo>
                  <a:lnTo>
                    <a:pt x="534" y="1146"/>
                  </a:lnTo>
                  <a:lnTo>
                    <a:pt x="508" y="1142"/>
                  </a:lnTo>
                  <a:lnTo>
                    <a:pt x="482" y="1136"/>
                  </a:lnTo>
                  <a:lnTo>
                    <a:pt x="456" y="1128"/>
                  </a:lnTo>
                  <a:lnTo>
                    <a:pt x="432" y="1120"/>
                  </a:lnTo>
                  <a:lnTo>
                    <a:pt x="408" y="1110"/>
                  </a:lnTo>
                  <a:lnTo>
                    <a:pt x="384" y="1100"/>
                  </a:lnTo>
                  <a:lnTo>
                    <a:pt x="360" y="1088"/>
                  </a:lnTo>
                  <a:lnTo>
                    <a:pt x="338" y="1074"/>
                  </a:lnTo>
                  <a:lnTo>
                    <a:pt x="316" y="1060"/>
                  </a:lnTo>
                  <a:lnTo>
                    <a:pt x="296" y="1046"/>
                  </a:lnTo>
                  <a:lnTo>
                    <a:pt x="276" y="1030"/>
                  </a:lnTo>
                  <a:lnTo>
                    <a:pt x="256" y="1012"/>
                  </a:lnTo>
                  <a:lnTo>
                    <a:pt x="238" y="994"/>
                  </a:lnTo>
                  <a:lnTo>
                    <a:pt x="220" y="976"/>
                  </a:lnTo>
                  <a:lnTo>
                    <a:pt x="202" y="956"/>
                  </a:lnTo>
                  <a:lnTo>
                    <a:pt x="186" y="936"/>
                  </a:lnTo>
                  <a:lnTo>
                    <a:pt x="172" y="916"/>
                  </a:lnTo>
                  <a:lnTo>
                    <a:pt x="158" y="894"/>
                  </a:lnTo>
                  <a:lnTo>
                    <a:pt x="144" y="872"/>
                  </a:lnTo>
                  <a:lnTo>
                    <a:pt x="132" y="848"/>
                  </a:lnTo>
                  <a:lnTo>
                    <a:pt x="122" y="824"/>
                  </a:lnTo>
                  <a:lnTo>
                    <a:pt x="112" y="800"/>
                  </a:lnTo>
                  <a:lnTo>
                    <a:pt x="104" y="776"/>
                  </a:lnTo>
                  <a:lnTo>
                    <a:pt x="96" y="750"/>
                  </a:lnTo>
                  <a:lnTo>
                    <a:pt x="90" y="724"/>
                  </a:lnTo>
                  <a:lnTo>
                    <a:pt x="86" y="698"/>
                  </a:lnTo>
                  <a:lnTo>
                    <a:pt x="82" y="670"/>
                  </a:lnTo>
                  <a:lnTo>
                    <a:pt x="80" y="644"/>
                  </a:lnTo>
                  <a:lnTo>
                    <a:pt x="80" y="616"/>
                  </a:lnTo>
                  <a:lnTo>
                    <a:pt x="80" y="616"/>
                  </a:lnTo>
                  <a:close/>
                </a:path>
              </a:pathLst>
            </a:custGeom>
            <a:grpFill/>
            <a:ln w="9525">
              <a:noFill/>
              <a:round/>
              <a:headEnd/>
              <a:tailEnd/>
            </a:ln>
            <a:sp3d extrusionH="114300" prstMaterial="matte">
              <a:bevelT w="38100" h="38100"/>
            </a:sp3d>
          </p:spPr>
          <p:txBody>
            <a:bodyPr/>
            <a:lstStyle/>
            <a:p>
              <a:pPr fontAlgn="auto">
                <a:spcBef>
                  <a:spcPts val="0"/>
                </a:spcBef>
                <a:spcAft>
                  <a:spcPts val="0"/>
                </a:spcAft>
                <a:defRPr/>
              </a:pPr>
              <a:endParaRPr kumimoji="0" lang="ko-KR" altLang="en-US">
                <a:latin typeface="+mn-lt"/>
                <a:ea typeface="+mn-ea"/>
              </a:endParaRPr>
            </a:p>
          </p:txBody>
        </p:sp>
      </p:grpSp>
      <p:sp>
        <p:nvSpPr>
          <p:cNvPr id="39" name="AutoShape 9"/>
          <p:cNvSpPr>
            <a:spLocks noChangeArrowheads="1"/>
          </p:cNvSpPr>
          <p:nvPr/>
        </p:nvSpPr>
        <p:spPr bwMode="auto">
          <a:xfrm>
            <a:off x="615952" y="2952750"/>
            <a:ext cx="10799233" cy="857250"/>
          </a:xfrm>
          <a:prstGeom prst="rightArrow">
            <a:avLst>
              <a:gd name="adj1" fmla="val 55046"/>
              <a:gd name="adj2" fmla="val 102674"/>
            </a:avLst>
          </a:prstGeom>
          <a:gradFill rotWithShape="1">
            <a:gsLst>
              <a:gs pos="0">
                <a:schemeClr val="accent1"/>
              </a:gs>
              <a:gs pos="100000">
                <a:schemeClr val="accent1">
                  <a:lumMod val="60000"/>
                  <a:lumOff val="40000"/>
                </a:schemeClr>
              </a:gs>
            </a:gsLst>
            <a:lin ang="0" scaled="1"/>
          </a:gradFill>
          <a:ln w="9525" algn="ctr">
            <a:noFill/>
            <a:miter lim="800000"/>
            <a:headEnd/>
            <a:tailEnd/>
          </a:ln>
          <a:effectLst/>
        </p:spPr>
        <p:txBody>
          <a:bodyPr wrap="none" anchor="ctr"/>
          <a:lstStyle/>
          <a:p>
            <a:pPr fontAlgn="auto">
              <a:spcBef>
                <a:spcPts val="0"/>
              </a:spcBef>
              <a:spcAft>
                <a:spcPts val="0"/>
              </a:spcAft>
              <a:defRPr/>
            </a:pPr>
            <a:endParaRPr kumimoji="0" lang="ko-KR" altLang="en-US">
              <a:latin typeface="+mn-lt"/>
              <a:ea typeface="+mn-ea"/>
            </a:endParaRPr>
          </a:p>
        </p:txBody>
      </p:sp>
      <p:sp>
        <p:nvSpPr>
          <p:cNvPr id="7179" name="Line 14"/>
          <p:cNvSpPr>
            <a:spLocks noChangeShapeType="1"/>
          </p:cNvSpPr>
          <p:nvPr/>
        </p:nvSpPr>
        <p:spPr bwMode="auto">
          <a:xfrm flipH="1">
            <a:off x="814918" y="3784601"/>
            <a:ext cx="19049" cy="1490663"/>
          </a:xfrm>
          <a:prstGeom prst="line">
            <a:avLst/>
          </a:prstGeom>
          <a:noFill/>
          <a:ln w="31750" cap="rnd">
            <a:solidFill>
              <a:srgbClr val="9E9E9E"/>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80" name="TextBox 27"/>
          <p:cNvSpPr txBox="1">
            <a:spLocks noChangeArrowheads="1"/>
          </p:cNvSpPr>
          <p:nvPr/>
        </p:nvSpPr>
        <p:spPr bwMode="auto">
          <a:xfrm>
            <a:off x="427567" y="3357563"/>
            <a:ext cx="12509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en-US" altLang="ko-KR" sz="1200" b="1">
                <a:solidFill>
                  <a:schemeClr val="bg1"/>
                </a:solidFill>
                <a:latin typeface="Arial" pitchFamily="34" charset="0"/>
                <a:ea typeface="HY헤드라인M" pitchFamily="18" charset="-127"/>
                <a:cs typeface="Arial" pitchFamily="34" charset="0"/>
              </a:rPr>
              <a:t>2010</a:t>
            </a:r>
            <a:endParaRPr lang="ko-KR" altLang="ko-KR" sz="1200" b="1">
              <a:solidFill>
                <a:schemeClr val="bg1"/>
              </a:solidFill>
              <a:latin typeface="Arial" pitchFamily="34" charset="0"/>
              <a:ea typeface="HY헤드라인M" pitchFamily="18" charset="-127"/>
              <a:cs typeface="Arial" pitchFamily="34" charset="0"/>
            </a:endParaRPr>
          </a:p>
        </p:txBody>
      </p:sp>
      <p:sp>
        <p:nvSpPr>
          <p:cNvPr id="7181" name="TextBox 28"/>
          <p:cNvSpPr txBox="1">
            <a:spLocks noChangeArrowheads="1"/>
          </p:cNvSpPr>
          <p:nvPr/>
        </p:nvSpPr>
        <p:spPr bwMode="auto">
          <a:xfrm>
            <a:off x="1390651" y="3141664"/>
            <a:ext cx="1536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en-US" altLang="ko-KR" sz="1200" b="1">
                <a:solidFill>
                  <a:schemeClr val="bg1"/>
                </a:solidFill>
                <a:latin typeface="Arial" pitchFamily="34" charset="0"/>
                <a:ea typeface="HY헤드라인M" pitchFamily="18" charset="-127"/>
                <a:cs typeface="Arial" pitchFamily="34" charset="0"/>
              </a:rPr>
              <a:t>2011~2012</a:t>
            </a:r>
            <a:endParaRPr lang="ko-KR" altLang="ko-KR" sz="1200" b="1">
              <a:solidFill>
                <a:schemeClr val="bg1"/>
              </a:solidFill>
              <a:latin typeface="Arial" pitchFamily="34" charset="0"/>
              <a:ea typeface="HY헤드라인M" pitchFamily="18" charset="-127"/>
              <a:cs typeface="Arial" pitchFamily="34" charset="0"/>
            </a:endParaRPr>
          </a:p>
        </p:txBody>
      </p:sp>
      <p:sp>
        <p:nvSpPr>
          <p:cNvPr id="7182" name="TextBox 29"/>
          <p:cNvSpPr txBox="1">
            <a:spLocks noChangeArrowheads="1"/>
          </p:cNvSpPr>
          <p:nvPr/>
        </p:nvSpPr>
        <p:spPr bwMode="auto">
          <a:xfrm>
            <a:off x="2637367" y="3368676"/>
            <a:ext cx="12509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en-US" altLang="ko-KR" sz="1200" b="1">
                <a:solidFill>
                  <a:schemeClr val="bg1"/>
                </a:solidFill>
                <a:latin typeface="Arial" pitchFamily="34" charset="0"/>
                <a:ea typeface="HY헤드라인M" pitchFamily="18" charset="-127"/>
                <a:cs typeface="Arial" pitchFamily="34" charset="0"/>
              </a:rPr>
              <a:t>2014</a:t>
            </a:r>
            <a:endParaRPr lang="ko-KR" altLang="ko-KR" sz="1200" b="1">
              <a:solidFill>
                <a:schemeClr val="bg1"/>
              </a:solidFill>
              <a:latin typeface="Arial" pitchFamily="34" charset="0"/>
              <a:ea typeface="HY헤드라인M" pitchFamily="18" charset="-127"/>
              <a:cs typeface="Arial" pitchFamily="34" charset="0"/>
            </a:endParaRPr>
          </a:p>
        </p:txBody>
      </p:sp>
      <p:sp>
        <p:nvSpPr>
          <p:cNvPr id="7183" name="TextBox 30"/>
          <p:cNvSpPr txBox="1">
            <a:spLocks noChangeArrowheads="1"/>
          </p:cNvSpPr>
          <p:nvPr/>
        </p:nvSpPr>
        <p:spPr bwMode="auto">
          <a:xfrm>
            <a:off x="3600451" y="3152776"/>
            <a:ext cx="153458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en-US" altLang="ko-KR" sz="1200" b="1">
                <a:solidFill>
                  <a:schemeClr val="bg1"/>
                </a:solidFill>
                <a:latin typeface="Arial" pitchFamily="34" charset="0"/>
                <a:ea typeface="HY헤드라인M" pitchFamily="18" charset="-127"/>
                <a:cs typeface="Arial" pitchFamily="34" charset="0"/>
              </a:rPr>
              <a:t>2015~2016</a:t>
            </a:r>
            <a:endParaRPr lang="ko-KR" altLang="ko-KR" sz="1200" b="1">
              <a:solidFill>
                <a:schemeClr val="bg1"/>
              </a:solidFill>
              <a:latin typeface="Arial" pitchFamily="34" charset="0"/>
              <a:ea typeface="HY헤드라인M" pitchFamily="18" charset="-127"/>
              <a:cs typeface="Arial" pitchFamily="34" charset="0"/>
            </a:endParaRPr>
          </a:p>
        </p:txBody>
      </p:sp>
      <p:sp>
        <p:nvSpPr>
          <p:cNvPr id="7184" name="Line 15"/>
          <p:cNvSpPr>
            <a:spLocks noChangeShapeType="1"/>
          </p:cNvSpPr>
          <p:nvPr/>
        </p:nvSpPr>
        <p:spPr bwMode="auto">
          <a:xfrm flipH="1">
            <a:off x="3024718" y="3738564"/>
            <a:ext cx="6349" cy="1462087"/>
          </a:xfrm>
          <a:prstGeom prst="line">
            <a:avLst/>
          </a:prstGeom>
          <a:noFill/>
          <a:ln w="31750" cap="rnd">
            <a:solidFill>
              <a:srgbClr val="9E9E9E"/>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 name="TextBox 45"/>
          <p:cNvSpPr txBox="1"/>
          <p:nvPr/>
        </p:nvSpPr>
        <p:spPr>
          <a:xfrm>
            <a:off x="954618" y="4138613"/>
            <a:ext cx="2571749" cy="246221"/>
          </a:xfrm>
          <a:prstGeom prst="rect">
            <a:avLst/>
          </a:prstGeom>
          <a:noFill/>
        </p:spPr>
        <p:txBody>
          <a:bodyPr>
            <a:spAutoFit/>
          </a:bodyPr>
          <a:lstStyle/>
          <a:p>
            <a:pPr>
              <a:defRPr/>
            </a:pPr>
            <a:r>
              <a:rPr lang="en-US" altLang="ko-KR" sz="1000" b="1" dirty="0">
                <a:solidFill>
                  <a:schemeClr val="tx1">
                    <a:lumMod val="75000"/>
                    <a:lumOff val="25000"/>
                  </a:schemeClr>
                </a:solidFill>
                <a:latin typeface="Arial" pitchFamily="34" charset="0"/>
                <a:ea typeface="HY헤드라인M" pitchFamily="18" charset="-127"/>
                <a:cs typeface="Arial" pitchFamily="34" charset="0"/>
              </a:rPr>
              <a:t>May. Established BON KOREA </a:t>
            </a:r>
            <a:r>
              <a:rPr lang="en-US" altLang="ko-KR" sz="1000" b="1" dirty="0" err="1">
                <a:solidFill>
                  <a:schemeClr val="tx1">
                    <a:lumMod val="75000"/>
                    <a:lumOff val="25000"/>
                  </a:schemeClr>
                </a:solidFill>
                <a:latin typeface="Arial" pitchFamily="34" charset="0"/>
                <a:ea typeface="HY헤드라인M" pitchFamily="18" charset="-127"/>
                <a:cs typeface="Arial" pitchFamily="34" charset="0"/>
              </a:rPr>
              <a:t>Co.,Ltd</a:t>
            </a:r>
            <a:endParaRPr lang="en-US" altLang="ko-KR" sz="1000" b="1" dirty="0">
              <a:solidFill>
                <a:schemeClr val="tx1">
                  <a:lumMod val="75000"/>
                  <a:lumOff val="25000"/>
                </a:schemeClr>
              </a:solidFill>
              <a:latin typeface="Arial" pitchFamily="34" charset="0"/>
              <a:ea typeface="HY헤드라인M" pitchFamily="18" charset="-127"/>
              <a:cs typeface="Arial" pitchFamily="34" charset="0"/>
            </a:endParaRPr>
          </a:p>
        </p:txBody>
      </p:sp>
      <p:sp>
        <p:nvSpPr>
          <p:cNvPr id="47" name="직사각형 46"/>
          <p:cNvSpPr/>
          <p:nvPr/>
        </p:nvSpPr>
        <p:spPr>
          <a:xfrm>
            <a:off x="941917" y="3814764"/>
            <a:ext cx="582211" cy="307777"/>
          </a:xfrm>
          <a:prstGeom prst="rect">
            <a:avLst/>
          </a:prstGeom>
        </p:spPr>
        <p:txBody>
          <a:bodyPr wrap="none">
            <a:spAutoFit/>
          </a:bodyPr>
          <a:lstStyle/>
          <a:p>
            <a:pPr>
              <a:defRPr/>
            </a:pPr>
            <a:r>
              <a:rPr lang="en-US" altLang="ko-KR" sz="1400" b="1" dirty="0">
                <a:solidFill>
                  <a:schemeClr val="accent1">
                    <a:lumMod val="75000"/>
                  </a:schemeClr>
                </a:solidFill>
                <a:latin typeface="Arial" pitchFamily="34" charset="0"/>
                <a:ea typeface="HY헤드라인M" pitchFamily="18" charset="-127"/>
                <a:cs typeface="Arial" pitchFamily="34" charset="0"/>
              </a:rPr>
              <a:t>2010</a:t>
            </a:r>
          </a:p>
        </p:txBody>
      </p:sp>
      <p:sp>
        <p:nvSpPr>
          <p:cNvPr id="48" name="TextBox 47"/>
          <p:cNvSpPr txBox="1"/>
          <p:nvPr/>
        </p:nvSpPr>
        <p:spPr>
          <a:xfrm>
            <a:off x="3081867" y="4105275"/>
            <a:ext cx="2571751" cy="246221"/>
          </a:xfrm>
          <a:prstGeom prst="rect">
            <a:avLst/>
          </a:prstGeom>
          <a:noFill/>
        </p:spPr>
        <p:txBody>
          <a:bodyPr>
            <a:spAutoFit/>
          </a:bodyPr>
          <a:lstStyle/>
          <a:p>
            <a:pPr>
              <a:defRPr/>
            </a:pPr>
            <a:r>
              <a:rPr lang="en-US" altLang="ko-KR" sz="1000" b="1" dirty="0">
                <a:solidFill>
                  <a:schemeClr val="tx1">
                    <a:lumMod val="75000"/>
                    <a:lumOff val="25000"/>
                  </a:schemeClr>
                </a:solidFill>
                <a:latin typeface="Arial" pitchFamily="34" charset="0"/>
                <a:ea typeface="HY헤드라인M" pitchFamily="18" charset="-127"/>
                <a:cs typeface="Arial" pitchFamily="34" charset="0"/>
              </a:rPr>
              <a:t>Nov. Supply in LCD NAVI market</a:t>
            </a:r>
          </a:p>
        </p:txBody>
      </p:sp>
      <p:sp>
        <p:nvSpPr>
          <p:cNvPr id="49" name="직사각형 48"/>
          <p:cNvSpPr/>
          <p:nvPr/>
        </p:nvSpPr>
        <p:spPr>
          <a:xfrm>
            <a:off x="3111501" y="3810001"/>
            <a:ext cx="582211" cy="307777"/>
          </a:xfrm>
          <a:prstGeom prst="rect">
            <a:avLst/>
          </a:prstGeom>
        </p:spPr>
        <p:txBody>
          <a:bodyPr wrap="none">
            <a:spAutoFit/>
          </a:bodyPr>
          <a:lstStyle/>
          <a:p>
            <a:pPr>
              <a:defRPr/>
            </a:pPr>
            <a:r>
              <a:rPr lang="en-US" altLang="ko-KR" sz="1400" b="1" dirty="0">
                <a:solidFill>
                  <a:schemeClr val="accent1">
                    <a:lumMod val="75000"/>
                  </a:schemeClr>
                </a:solidFill>
                <a:latin typeface="Arial" pitchFamily="34" charset="0"/>
                <a:ea typeface="HY헤드라인M" pitchFamily="18" charset="-127"/>
                <a:cs typeface="Arial" pitchFamily="34" charset="0"/>
              </a:rPr>
              <a:t>2014</a:t>
            </a:r>
          </a:p>
        </p:txBody>
      </p:sp>
      <p:sp>
        <p:nvSpPr>
          <p:cNvPr id="7189" name="Line 14"/>
          <p:cNvSpPr>
            <a:spLocks noChangeShapeType="1"/>
          </p:cNvSpPr>
          <p:nvPr/>
        </p:nvSpPr>
        <p:spPr bwMode="auto">
          <a:xfrm flipH="1">
            <a:off x="1678518" y="1724026"/>
            <a:ext cx="6349" cy="1323975"/>
          </a:xfrm>
          <a:prstGeom prst="line">
            <a:avLst/>
          </a:prstGeom>
          <a:noFill/>
          <a:ln w="31750" cap="rnd">
            <a:solidFill>
              <a:srgbClr val="9E9E9E"/>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90" name="Line 15"/>
          <p:cNvSpPr>
            <a:spLocks noChangeShapeType="1"/>
          </p:cNvSpPr>
          <p:nvPr/>
        </p:nvSpPr>
        <p:spPr bwMode="auto">
          <a:xfrm>
            <a:off x="4271434" y="1685926"/>
            <a:ext cx="6351" cy="1362075"/>
          </a:xfrm>
          <a:prstGeom prst="line">
            <a:avLst/>
          </a:prstGeom>
          <a:noFill/>
          <a:ln w="31750" cap="rnd">
            <a:solidFill>
              <a:srgbClr val="9E9E9E"/>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6" name="TextBox 55"/>
          <p:cNvSpPr txBox="1"/>
          <p:nvPr/>
        </p:nvSpPr>
        <p:spPr>
          <a:xfrm>
            <a:off x="1799167" y="2068513"/>
            <a:ext cx="2664884" cy="892552"/>
          </a:xfrm>
          <a:prstGeom prst="rect">
            <a:avLst/>
          </a:prstGeom>
          <a:noFill/>
        </p:spPr>
        <p:txBody>
          <a:bodyPr>
            <a:spAutoFit/>
          </a:bodyPr>
          <a:lstStyle/>
          <a:p>
            <a:pPr>
              <a:defRPr/>
            </a:pPr>
            <a:r>
              <a:rPr lang="en-US" altLang="ko-KR" sz="1000" b="1" dirty="0">
                <a:solidFill>
                  <a:schemeClr val="tx1">
                    <a:lumMod val="75000"/>
                    <a:lumOff val="25000"/>
                  </a:schemeClr>
                </a:solidFill>
                <a:latin typeface="Arial" pitchFamily="34" charset="0"/>
                <a:ea typeface="HY헤드라인M" pitchFamily="18" charset="-127"/>
                <a:cs typeface="Arial" pitchFamily="34" charset="0"/>
              </a:rPr>
              <a:t>2011.July. Developed DMB Module(Small size) and supply in </a:t>
            </a:r>
            <a:r>
              <a:rPr lang="en-US" altLang="ko-KR" sz="1000" b="1" dirty="0" err="1">
                <a:solidFill>
                  <a:schemeClr val="tx1">
                    <a:lumMod val="75000"/>
                    <a:lumOff val="25000"/>
                  </a:schemeClr>
                </a:solidFill>
                <a:latin typeface="Arial" pitchFamily="34" charset="0"/>
                <a:ea typeface="HY헤드라인M" pitchFamily="18" charset="-127"/>
                <a:cs typeface="Arial" pitchFamily="34" charset="0"/>
              </a:rPr>
              <a:t>Telcom</a:t>
            </a:r>
            <a:r>
              <a:rPr lang="en-US" altLang="ko-KR" sz="1000" b="1" dirty="0">
                <a:solidFill>
                  <a:schemeClr val="tx1">
                    <a:lumMod val="75000"/>
                    <a:lumOff val="25000"/>
                  </a:schemeClr>
                </a:solidFill>
                <a:latin typeface="Arial" pitchFamily="34" charset="0"/>
                <a:ea typeface="HY헤드라인M" pitchFamily="18" charset="-127"/>
                <a:cs typeface="Arial" pitchFamily="34" charset="0"/>
              </a:rPr>
              <a:t> smart NAVI </a:t>
            </a:r>
          </a:p>
          <a:p>
            <a:pPr>
              <a:defRPr/>
            </a:pPr>
            <a:r>
              <a:rPr lang="en-US" altLang="ko-KR" sz="1000" b="1" dirty="0">
                <a:solidFill>
                  <a:schemeClr val="tx1">
                    <a:lumMod val="75000"/>
                    <a:lumOff val="25000"/>
                  </a:schemeClr>
                </a:solidFill>
                <a:latin typeface="Arial" pitchFamily="34" charset="0"/>
                <a:ea typeface="HY헤드라인M" pitchFamily="18" charset="-127"/>
                <a:cs typeface="Arial" pitchFamily="34" charset="0"/>
              </a:rPr>
              <a:t>2012.Jan. Developed GPS module and supply in NAVI market</a:t>
            </a:r>
          </a:p>
          <a:p>
            <a:pPr>
              <a:defRPr/>
            </a:pPr>
            <a:endParaRPr lang="en-US" altLang="ko-KR" sz="1200" b="1" dirty="0">
              <a:solidFill>
                <a:schemeClr val="tx1">
                  <a:lumMod val="75000"/>
                  <a:lumOff val="25000"/>
                </a:schemeClr>
              </a:solidFill>
              <a:latin typeface="Arial" pitchFamily="34" charset="0"/>
              <a:ea typeface="HY헤드라인M" pitchFamily="18" charset="-127"/>
              <a:cs typeface="Arial" pitchFamily="34" charset="0"/>
            </a:endParaRPr>
          </a:p>
        </p:txBody>
      </p:sp>
      <p:sp>
        <p:nvSpPr>
          <p:cNvPr id="57" name="직사각형 56"/>
          <p:cNvSpPr/>
          <p:nvPr/>
        </p:nvSpPr>
        <p:spPr>
          <a:xfrm>
            <a:off x="1788585" y="1773239"/>
            <a:ext cx="1074077" cy="307777"/>
          </a:xfrm>
          <a:prstGeom prst="rect">
            <a:avLst/>
          </a:prstGeom>
        </p:spPr>
        <p:txBody>
          <a:bodyPr wrap="none">
            <a:spAutoFit/>
          </a:bodyPr>
          <a:lstStyle/>
          <a:p>
            <a:pPr>
              <a:defRPr/>
            </a:pPr>
            <a:r>
              <a:rPr lang="en-US" altLang="ko-KR" sz="1400" b="1" dirty="0">
                <a:solidFill>
                  <a:schemeClr val="accent1">
                    <a:lumMod val="75000"/>
                  </a:schemeClr>
                </a:solidFill>
                <a:latin typeface="Arial" pitchFamily="34" charset="0"/>
                <a:ea typeface="HY헤드라인M" pitchFamily="18" charset="-127"/>
                <a:cs typeface="Arial" pitchFamily="34" charset="0"/>
              </a:rPr>
              <a:t>2011~2012</a:t>
            </a:r>
          </a:p>
        </p:txBody>
      </p:sp>
      <p:sp>
        <p:nvSpPr>
          <p:cNvPr id="60" name="TextBox 59"/>
          <p:cNvSpPr txBox="1"/>
          <p:nvPr/>
        </p:nvSpPr>
        <p:spPr>
          <a:xfrm>
            <a:off x="4328584" y="2079626"/>
            <a:ext cx="2571749" cy="553998"/>
          </a:xfrm>
          <a:prstGeom prst="rect">
            <a:avLst/>
          </a:prstGeom>
          <a:noFill/>
        </p:spPr>
        <p:txBody>
          <a:bodyPr>
            <a:spAutoFit/>
          </a:bodyPr>
          <a:lstStyle/>
          <a:p>
            <a:pPr>
              <a:defRPr/>
            </a:pPr>
            <a:r>
              <a:rPr lang="en-US" altLang="ko-KR" sz="1000" b="1" dirty="0">
                <a:solidFill>
                  <a:schemeClr val="tx1">
                    <a:lumMod val="75000"/>
                    <a:lumOff val="25000"/>
                  </a:schemeClr>
                </a:solidFill>
                <a:latin typeface="Arial" pitchFamily="34" charset="0"/>
                <a:ea typeface="HY헤드라인M" pitchFamily="18" charset="-127"/>
                <a:cs typeface="Arial" pitchFamily="34" charset="0"/>
              </a:rPr>
              <a:t>2015.Dec. Developed Interface Board</a:t>
            </a:r>
          </a:p>
          <a:p>
            <a:pPr>
              <a:defRPr/>
            </a:pPr>
            <a:r>
              <a:rPr lang="en-US" altLang="ko-KR" sz="1000" b="1" dirty="0">
                <a:solidFill>
                  <a:schemeClr val="tx1">
                    <a:lumMod val="75000"/>
                    <a:lumOff val="25000"/>
                  </a:schemeClr>
                </a:solidFill>
                <a:latin typeface="Arial" pitchFamily="34" charset="0"/>
                <a:ea typeface="HY헤드라인M" pitchFamily="18" charset="-127"/>
                <a:cs typeface="Arial" pitchFamily="34" charset="0"/>
              </a:rPr>
              <a:t>2016.Dec. Developed Android CPU Module</a:t>
            </a:r>
          </a:p>
        </p:txBody>
      </p:sp>
      <p:sp>
        <p:nvSpPr>
          <p:cNvPr id="61" name="직사각형 60"/>
          <p:cNvSpPr/>
          <p:nvPr/>
        </p:nvSpPr>
        <p:spPr>
          <a:xfrm>
            <a:off x="4362451" y="1778000"/>
            <a:ext cx="1083951" cy="307777"/>
          </a:xfrm>
          <a:prstGeom prst="rect">
            <a:avLst/>
          </a:prstGeom>
        </p:spPr>
        <p:txBody>
          <a:bodyPr wrap="none">
            <a:spAutoFit/>
          </a:bodyPr>
          <a:lstStyle/>
          <a:p>
            <a:pPr>
              <a:defRPr/>
            </a:pPr>
            <a:r>
              <a:rPr lang="en-US" altLang="ko-KR" sz="1400" b="1" dirty="0">
                <a:solidFill>
                  <a:schemeClr val="accent1">
                    <a:lumMod val="75000"/>
                  </a:schemeClr>
                </a:solidFill>
                <a:latin typeface="Arial" pitchFamily="34" charset="0"/>
                <a:ea typeface="HY헤드라인M" pitchFamily="18" charset="-127"/>
                <a:cs typeface="Arial" pitchFamily="34" charset="0"/>
              </a:rPr>
              <a:t>2015~2016</a:t>
            </a:r>
          </a:p>
        </p:txBody>
      </p:sp>
      <p:sp>
        <p:nvSpPr>
          <p:cNvPr id="63" name="직사각형 62"/>
          <p:cNvSpPr/>
          <p:nvPr/>
        </p:nvSpPr>
        <p:spPr>
          <a:xfrm>
            <a:off x="7924801" y="3141664"/>
            <a:ext cx="1428751" cy="4714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7196" name="TextBox 31"/>
          <p:cNvSpPr txBox="1">
            <a:spLocks noChangeArrowheads="1"/>
          </p:cNvSpPr>
          <p:nvPr/>
        </p:nvSpPr>
        <p:spPr bwMode="auto">
          <a:xfrm>
            <a:off x="5615518" y="3141664"/>
            <a:ext cx="1250949"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en-US" altLang="ko-KR" sz="1200" b="1">
                <a:solidFill>
                  <a:schemeClr val="bg1"/>
                </a:solidFill>
                <a:latin typeface="Arial" pitchFamily="34" charset="0"/>
                <a:ea typeface="HY헤드라인M" pitchFamily="18" charset="-127"/>
                <a:cs typeface="Arial" pitchFamily="34" charset="0"/>
              </a:rPr>
              <a:t>2018</a:t>
            </a:r>
            <a:endParaRPr lang="ko-KR" altLang="ko-KR" sz="1200" b="1">
              <a:solidFill>
                <a:schemeClr val="bg1"/>
              </a:solidFill>
              <a:latin typeface="Arial" pitchFamily="34" charset="0"/>
              <a:ea typeface="HY헤드라인M" pitchFamily="18" charset="-127"/>
              <a:cs typeface="Arial" pitchFamily="34" charset="0"/>
            </a:endParaRPr>
          </a:p>
        </p:txBody>
      </p:sp>
      <p:sp>
        <p:nvSpPr>
          <p:cNvPr id="7197" name="TextBox 29"/>
          <p:cNvSpPr txBox="1">
            <a:spLocks noChangeArrowheads="1"/>
          </p:cNvSpPr>
          <p:nvPr/>
        </p:nvSpPr>
        <p:spPr bwMode="auto">
          <a:xfrm>
            <a:off x="4845051" y="3368676"/>
            <a:ext cx="1250949"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en-US" altLang="ko-KR" sz="1200" b="1">
                <a:solidFill>
                  <a:schemeClr val="bg1"/>
                </a:solidFill>
                <a:latin typeface="Arial" pitchFamily="34" charset="0"/>
                <a:ea typeface="HY헤드라인M" pitchFamily="18" charset="-127"/>
                <a:cs typeface="Arial" pitchFamily="34" charset="0"/>
              </a:rPr>
              <a:t>2017</a:t>
            </a:r>
            <a:endParaRPr lang="ko-KR" altLang="ko-KR" sz="1200" b="1">
              <a:solidFill>
                <a:schemeClr val="bg1"/>
              </a:solidFill>
              <a:latin typeface="Arial" pitchFamily="34" charset="0"/>
              <a:ea typeface="HY헤드라인M" pitchFamily="18" charset="-127"/>
              <a:cs typeface="Arial" pitchFamily="34" charset="0"/>
            </a:endParaRPr>
          </a:p>
        </p:txBody>
      </p:sp>
      <p:sp>
        <p:nvSpPr>
          <p:cNvPr id="7198" name="Line 15"/>
          <p:cNvSpPr>
            <a:spLocks noChangeShapeType="1"/>
          </p:cNvSpPr>
          <p:nvPr/>
        </p:nvSpPr>
        <p:spPr bwMode="auto">
          <a:xfrm flipH="1">
            <a:off x="5327651" y="3732214"/>
            <a:ext cx="6349" cy="1462087"/>
          </a:xfrm>
          <a:prstGeom prst="line">
            <a:avLst/>
          </a:prstGeom>
          <a:noFill/>
          <a:ln w="31750" cap="rnd">
            <a:solidFill>
              <a:srgbClr val="9E9E9E"/>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7" name="TextBox 76"/>
          <p:cNvSpPr txBox="1"/>
          <p:nvPr/>
        </p:nvSpPr>
        <p:spPr>
          <a:xfrm>
            <a:off x="5384801" y="4098925"/>
            <a:ext cx="2571751" cy="400050"/>
          </a:xfrm>
          <a:prstGeom prst="rect">
            <a:avLst/>
          </a:prstGeom>
          <a:noFill/>
        </p:spPr>
        <p:txBody>
          <a:bodyPr>
            <a:spAutoFit/>
          </a:bodyPr>
          <a:lstStyle/>
          <a:p>
            <a:pPr>
              <a:defRPr/>
            </a:pPr>
            <a:r>
              <a:rPr lang="en-US" altLang="ko-KR" sz="1000" b="1" dirty="0">
                <a:solidFill>
                  <a:schemeClr val="tx1">
                    <a:lumMod val="75000"/>
                    <a:lumOff val="25000"/>
                  </a:schemeClr>
                </a:solidFill>
                <a:latin typeface="Arial" pitchFamily="34" charset="0"/>
                <a:ea typeface="HY헤드라인M" pitchFamily="18" charset="-127"/>
                <a:cs typeface="Arial" pitchFamily="34" charset="0"/>
              </a:rPr>
              <a:t>Supplied DTV BOX </a:t>
            </a:r>
          </a:p>
          <a:p>
            <a:pPr>
              <a:defRPr/>
            </a:pPr>
            <a:r>
              <a:rPr lang="en-US" altLang="ko-KR" sz="1000" b="1" dirty="0">
                <a:solidFill>
                  <a:schemeClr val="tx1">
                    <a:lumMod val="75000"/>
                    <a:lumOff val="25000"/>
                  </a:schemeClr>
                </a:solidFill>
                <a:latin typeface="Arial" pitchFamily="34" charset="0"/>
                <a:ea typeface="HY헤드라인M" pitchFamily="18" charset="-127"/>
                <a:cs typeface="Arial" pitchFamily="34" charset="0"/>
              </a:rPr>
              <a:t>to Japanese FCA</a:t>
            </a:r>
          </a:p>
        </p:txBody>
      </p:sp>
      <p:sp>
        <p:nvSpPr>
          <p:cNvPr id="78" name="직사각형 77"/>
          <p:cNvSpPr/>
          <p:nvPr/>
        </p:nvSpPr>
        <p:spPr>
          <a:xfrm>
            <a:off x="5363634" y="3803651"/>
            <a:ext cx="582211" cy="307777"/>
          </a:xfrm>
          <a:prstGeom prst="rect">
            <a:avLst/>
          </a:prstGeom>
        </p:spPr>
        <p:txBody>
          <a:bodyPr wrap="none">
            <a:spAutoFit/>
          </a:bodyPr>
          <a:lstStyle/>
          <a:p>
            <a:pPr>
              <a:defRPr/>
            </a:pPr>
            <a:r>
              <a:rPr lang="en-US" altLang="ko-KR" sz="1400" b="1" dirty="0">
                <a:solidFill>
                  <a:schemeClr val="accent1">
                    <a:lumMod val="75000"/>
                  </a:schemeClr>
                </a:solidFill>
                <a:latin typeface="Arial" pitchFamily="34" charset="0"/>
                <a:ea typeface="HY헤드라인M" pitchFamily="18" charset="-127"/>
                <a:cs typeface="Arial" pitchFamily="34" charset="0"/>
              </a:rPr>
              <a:t>2017</a:t>
            </a:r>
          </a:p>
        </p:txBody>
      </p:sp>
      <p:sp>
        <p:nvSpPr>
          <p:cNvPr id="7201" name="Line 15"/>
          <p:cNvSpPr>
            <a:spLocks noChangeShapeType="1"/>
          </p:cNvSpPr>
          <p:nvPr/>
        </p:nvSpPr>
        <p:spPr bwMode="auto">
          <a:xfrm flipH="1">
            <a:off x="6191251" y="1663700"/>
            <a:ext cx="0" cy="1443038"/>
          </a:xfrm>
          <a:prstGeom prst="line">
            <a:avLst/>
          </a:prstGeom>
          <a:noFill/>
          <a:ln w="31750" cap="rnd">
            <a:solidFill>
              <a:srgbClr val="9E9E9E"/>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02" name="TextBox 81"/>
          <p:cNvSpPr txBox="1">
            <a:spLocks noChangeArrowheads="1"/>
          </p:cNvSpPr>
          <p:nvPr/>
        </p:nvSpPr>
        <p:spPr bwMode="auto">
          <a:xfrm>
            <a:off x="6191251" y="2030414"/>
            <a:ext cx="22669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eaLnBrk="1" hangingPunct="1">
              <a:spcBef>
                <a:spcPct val="0"/>
              </a:spcBef>
              <a:buFontTx/>
              <a:buNone/>
            </a:pPr>
            <a:r>
              <a:rPr lang="en-US" altLang="ko-KR" sz="1000" b="1">
                <a:latin typeface="Arial" pitchFamily="34" charset="0"/>
                <a:ea typeface="HY헤드라인M" pitchFamily="18" charset="-127"/>
                <a:cs typeface="Arial" pitchFamily="34" charset="0"/>
              </a:rPr>
              <a:t>Development of IOT Equipment with Farming </a:t>
            </a:r>
          </a:p>
          <a:p>
            <a:pPr eaLnBrk="1" hangingPunct="1">
              <a:spcBef>
                <a:spcPct val="0"/>
              </a:spcBef>
              <a:buFontTx/>
              <a:buNone/>
            </a:pPr>
            <a:r>
              <a:rPr lang="en-US" altLang="ko-KR" sz="1000" b="1">
                <a:latin typeface="Arial" pitchFamily="34" charset="0"/>
                <a:ea typeface="HY헤드라인M" pitchFamily="18" charset="-127"/>
                <a:cs typeface="Arial" pitchFamily="34" charset="0"/>
              </a:rPr>
              <a:t>and Fishing Village Corporation</a:t>
            </a:r>
          </a:p>
        </p:txBody>
      </p:sp>
      <p:sp>
        <p:nvSpPr>
          <p:cNvPr id="7203" name="TextBox 39"/>
          <p:cNvSpPr txBox="1">
            <a:spLocks noChangeArrowheads="1"/>
          </p:cNvSpPr>
          <p:nvPr/>
        </p:nvSpPr>
        <p:spPr bwMode="auto">
          <a:xfrm>
            <a:off x="7173384" y="4084639"/>
            <a:ext cx="257174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1000" b="1">
                <a:latin typeface="Arial" pitchFamily="34" charset="0"/>
                <a:ea typeface="HY헤드라인M" pitchFamily="18" charset="-127"/>
                <a:cs typeface="Arial" pitchFamily="34" charset="0"/>
              </a:rPr>
              <a:t>ROCK CHIP SOLUTION</a:t>
            </a:r>
          </a:p>
          <a:p>
            <a:pPr eaLnBrk="1" hangingPunct="1"/>
            <a:r>
              <a:rPr lang="en-US" altLang="ko-KR" sz="1000" b="1">
                <a:latin typeface="Arial" pitchFamily="34" charset="0"/>
                <a:ea typeface="HY헤드라인M" pitchFamily="18" charset="-127"/>
                <a:cs typeface="Arial" pitchFamily="34" charset="0"/>
              </a:rPr>
              <a:t>CAMERA MODULE</a:t>
            </a:r>
          </a:p>
          <a:p>
            <a:pPr eaLnBrk="1" hangingPunct="1"/>
            <a:r>
              <a:rPr lang="en-US" altLang="ko-KR" sz="1000" b="1">
                <a:latin typeface="Arial" pitchFamily="34" charset="0"/>
                <a:ea typeface="HY헤드라인M" pitchFamily="18" charset="-127"/>
                <a:cs typeface="Arial" pitchFamily="34" charset="0"/>
              </a:rPr>
              <a:t>CAR AMP &amp; DMB MODULE</a:t>
            </a:r>
          </a:p>
          <a:p>
            <a:pPr eaLnBrk="1" hangingPunct="1"/>
            <a:r>
              <a:rPr lang="en-US" altLang="ko-KR" sz="1000" b="1">
                <a:latin typeface="Arial" pitchFamily="34" charset="0"/>
                <a:ea typeface="HY헤드라인M" pitchFamily="18" charset="-127"/>
                <a:cs typeface="Arial" pitchFamily="34" charset="0"/>
              </a:rPr>
              <a:t>DAB + BT SPEAKER</a:t>
            </a:r>
          </a:p>
        </p:txBody>
      </p:sp>
      <p:sp>
        <p:nvSpPr>
          <p:cNvPr id="41" name="직사각형 40"/>
          <p:cNvSpPr/>
          <p:nvPr/>
        </p:nvSpPr>
        <p:spPr>
          <a:xfrm>
            <a:off x="7194551" y="3789364"/>
            <a:ext cx="582211" cy="307777"/>
          </a:xfrm>
          <a:prstGeom prst="rect">
            <a:avLst/>
          </a:prstGeom>
        </p:spPr>
        <p:txBody>
          <a:bodyPr wrap="none">
            <a:spAutoFit/>
          </a:bodyPr>
          <a:lstStyle/>
          <a:p>
            <a:pPr>
              <a:defRPr/>
            </a:pPr>
            <a:r>
              <a:rPr lang="en-US" altLang="ko-KR" sz="1400" b="1" dirty="0">
                <a:solidFill>
                  <a:schemeClr val="accent1">
                    <a:lumMod val="75000"/>
                  </a:schemeClr>
                </a:solidFill>
                <a:latin typeface="Arial" pitchFamily="34" charset="0"/>
                <a:ea typeface="HY헤드라인M" pitchFamily="18" charset="-127"/>
                <a:cs typeface="Arial" pitchFamily="34" charset="0"/>
              </a:rPr>
              <a:t>2019</a:t>
            </a:r>
          </a:p>
        </p:txBody>
      </p:sp>
      <p:sp>
        <p:nvSpPr>
          <p:cNvPr id="42" name="직사각형 41"/>
          <p:cNvSpPr/>
          <p:nvPr/>
        </p:nvSpPr>
        <p:spPr>
          <a:xfrm>
            <a:off x="6191251" y="1773239"/>
            <a:ext cx="582211" cy="307777"/>
          </a:xfrm>
          <a:prstGeom prst="rect">
            <a:avLst/>
          </a:prstGeom>
        </p:spPr>
        <p:txBody>
          <a:bodyPr wrap="none">
            <a:spAutoFit/>
          </a:bodyPr>
          <a:lstStyle/>
          <a:p>
            <a:pPr>
              <a:defRPr/>
            </a:pPr>
            <a:r>
              <a:rPr lang="en-US" altLang="ko-KR" sz="1400" b="1" dirty="0">
                <a:solidFill>
                  <a:schemeClr val="accent1">
                    <a:lumMod val="75000"/>
                  </a:schemeClr>
                </a:solidFill>
                <a:latin typeface="Arial" pitchFamily="34" charset="0"/>
                <a:ea typeface="HY헤드라인M" pitchFamily="18" charset="-127"/>
                <a:cs typeface="Arial" pitchFamily="34" charset="0"/>
              </a:rPr>
              <a:t>2018</a:t>
            </a:r>
          </a:p>
        </p:txBody>
      </p:sp>
      <p:sp>
        <p:nvSpPr>
          <p:cNvPr id="7206" name="Line 15"/>
          <p:cNvSpPr>
            <a:spLocks noChangeShapeType="1"/>
          </p:cNvSpPr>
          <p:nvPr/>
        </p:nvSpPr>
        <p:spPr bwMode="auto">
          <a:xfrm flipH="1">
            <a:off x="7054851" y="3733800"/>
            <a:ext cx="6349" cy="1462088"/>
          </a:xfrm>
          <a:prstGeom prst="line">
            <a:avLst/>
          </a:prstGeom>
          <a:noFill/>
          <a:ln w="31750" cap="rnd">
            <a:solidFill>
              <a:srgbClr val="9E9E9E"/>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07" name="TextBox 31"/>
          <p:cNvSpPr txBox="1">
            <a:spLocks noChangeArrowheads="1"/>
          </p:cNvSpPr>
          <p:nvPr/>
        </p:nvSpPr>
        <p:spPr bwMode="auto">
          <a:xfrm>
            <a:off x="6477001" y="3368676"/>
            <a:ext cx="12509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en-US" altLang="ko-KR" sz="1200" b="1">
                <a:solidFill>
                  <a:schemeClr val="bg1"/>
                </a:solidFill>
                <a:latin typeface="Arial" pitchFamily="34" charset="0"/>
                <a:ea typeface="HY헤드라인M" pitchFamily="18" charset="-127"/>
                <a:cs typeface="Arial" pitchFamily="34" charset="0"/>
              </a:rPr>
              <a:t>2019</a:t>
            </a:r>
            <a:endParaRPr lang="ko-KR" altLang="ko-KR" sz="1200" b="1">
              <a:solidFill>
                <a:schemeClr val="bg1"/>
              </a:solidFill>
              <a:latin typeface="Arial" pitchFamily="34" charset="0"/>
              <a:ea typeface="HY헤드라인M" pitchFamily="18" charset="-127"/>
              <a:cs typeface="Arial" pitchFamily="34" charset="0"/>
            </a:endParaRPr>
          </a:p>
        </p:txBody>
      </p:sp>
      <p:sp>
        <p:nvSpPr>
          <p:cNvPr id="7208" name="TextBox 31"/>
          <p:cNvSpPr txBox="1">
            <a:spLocks noChangeArrowheads="1"/>
          </p:cNvSpPr>
          <p:nvPr/>
        </p:nvSpPr>
        <p:spPr bwMode="auto">
          <a:xfrm>
            <a:off x="8013701" y="3152776"/>
            <a:ext cx="12509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en-US" altLang="ko-KR" sz="1200" b="1">
                <a:solidFill>
                  <a:schemeClr val="bg1"/>
                </a:solidFill>
                <a:latin typeface="Arial" pitchFamily="34" charset="0"/>
                <a:ea typeface="HY헤드라인M" pitchFamily="18" charset="-127"/>
                <a:cs typeface="Arial" pitchFamily="34" charset="0"/>
              </a:rPr>
              <a:t>2020</a:t>
            </a:r>
            <a:endParaRPr lang="ko-KR" altLang="ko-KR" sz="1200" b="1">
              <a:solidFill>
                <a:schemeClr val="bg1"/>
              </a:solidFill>
              <a:latin typeface="Arial" pitchFamily="34" charset="0"/>
              <a:ea typeface="HY헤드라인M" pitchFamily="18" charset="-127"/>
              <a:cs typeface="Arial" pitchFamily="34" charset="0"/>
            </a:endParaRPr>
          </a:p>
        </p:txBody>
      </p:sp>
      <p:sp>
        <p:nvSpPr>
          <p:cNvPr id="7209" name="Line 15"/>
          <p:cNvSpPr>
            <a:spLocks noChangeShapeType="1"/>
          </p:cNvSpPr>
          <p:nvPr/>
        </p:nvSpPr>
        <p:spPr bwMode="auto">
          <a:xfrm flipH="1">
            <a:off x="8437033" y="1662114"/>
            <a:ext cx="0" cy="1443037"/>
          </a:xfrm>
          <a:prstGeom prst="line">
            <a:avLst/>
          </a:prstGeom>
          <a:noFill/>
          <a:ln w="31750" cap="rnd">
            <a:solidFill>
              <a:srgbClr val="9E9E9E"/>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10" name="TextBox 81"/>
          <p:cNvSpPr txBox="1">
            <a:spLocks noChangeArrowheads="1"/>
          </p:cNvSpPr>
          <p:nvPr/>
        </p:nvSpPr>
        <p:spPr bwMode="auto">
          <a:xfrm>
            <a:off x="8437034" y="2028826"/>
            <a:ext cx="226695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맑은 고딕" pitchFamily="50" charset="-127"/>
                <a:ea typeface="맑은 고딕" pitchFamily="50" charset="-127"/>
              </a:defRPr>
            </a:lvl1pPr>
            <a:lvl2pPr marL="742950" indent="-285750" eaLnBrk="0" hangingPunct="0">
              <a:spcBef>
                <a:spcPct val="20000"/>
              </a:spcBef>
              <a:buFont typeface="Arial" pitchFamily="34" charset="0"/>
              <a:buChar char="–"/>
              <a:defRPr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pitchFamily="34" charset="0"/>
              <a:buChar char="•"/>
              <a:defRPr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pitchFamily="34" charset="0"/>
              <a:buChar char="»"/>
              <a:defRPr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pitchFamily="34" charset="0"/>
              <a:buChar char="»"/>
              <a:defRPr sz="2000">
                <a:solidFill>
                  <a:schemeClr val="tx1"/>
                </a:solidFill>
                <a:latin typeface="맑은 고딕" pitchFamily="50" charset="-127"/>
                <a:ea typeface="맑은 고딕" pitchFamily="50" charset="-127"/>
              </a:defRPr>
            </a:lvl9pPr>
          </a:lstStyle>
          <a:p>
            <a:pPr eaLnBrk="1" hangingPunct="1">
              <a:spcBef>
                <a:spcPct val="0"/>
              </a:spcBef>
              <a:buFontTx/>
              <a:buNone/>
            </a:pPr>
            <a:r>
              <a:rPr lang="en-US" altLang="ko-KR" sz="1000" b="1">
                <a:solidFill>
                  <a:srgbClr val="00B050"/>
                </a:solidFill>
                <a:latin typeface="Arial" pitchFamily="34" charset="0"/>
                <a:ea typeface="HY헤드라인M" pitchFamily="18" charset="-127"/>
                <a:cs typeface="Arial" pitchFamily="34" charset="0"/>
              </a:rPr>
              <a:t>Korea Distributor agreement for HMI Development kits of FlyThings</a:t>
            </a:r>
          </a:p>
        </p:txBody>
      </p:sp>
      <p:sp>
        <p:nvSpPr>
          <p:cNvPr id="7211" name="직사각형 50"/>
          <p:cNvSpPr>
            <a:spLocks noChangeArrowheads="1"/>
          </p:cNvSpPr>
          <p:nvPr/>
        </p:nvSpPr>
        <p:spPr bwMode="auto">
          <a:xfrm>
            <a:off x="8437034" y="1771651"/>
            <a:ext cx="5822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1400" b="1">
                <a:solidFill>
                  <a:srgbClr val="FF0000"/>
                </a:solidFill>
                <a:latin typeface="Arial" pitchFamily="34" charset="0"/>
                <a:ea typeface="HY헤드라인M" pitchFamily="18" charset="-127"/>
                <a:cs typeface="Arial" pitchFamily="34" charset="0"/>
              </a:rPr>
              <a:t>2020</a:t>
            </a:r>
          </a:p>
        </p:txBody>
      </p:sp>
      <p:sp>
        <p:nvSpPr>
          <p:cNvPr id="7212" name="TextBox 51"/>
          <p:cNvSpPr txBox="1">
            <a:spLocks noChangeArrowheads="1"/>
          </p:cNvSpPr>
          <p:nvPr/>
        </p:nvSpPr>
        <p:spPr bwMode="auto">
          <a:xfrm>
            <a:off x="7173385" y="4808539"/>
            <a:ext cx="33401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1000" b="1">
                <a:latin typeface="Arial" pitchFamily="34" charset="0"/>
                <a:ea typeface="HY헤드라인M" pitchFamily="18" charset="-127"/>
                <a:cs typeface="Arial" pitchFamily="34" charset="0"/>
              </a:rPr>
              <a:t>LCD Display Launch for Navi and Kitchen TV</a:t>
            </a:r>
          </a:p>
          <a:p>
            <a:pPr eaLnBrk="1" hangingPunct="1"/>
            <a:r>
              <a:rPr lang="en-US" altLang="ko-KR" sz="1000" b="1">
                <a:latin typeface="Arial" pitchFamily="34" charset="0"/>
                <a:ea typeface="HY헤드라인M" pitchFamily="18" charset="-127"/>
                <a:cs typeface="Arial" pitchFamily="34" charset="0"/>
              </a:rPr>
              <a:t>- Navi : 7”, 8”</a:t>
            </a:r>
          </a:p>
          <a:p>
            <a:pPr eaLnBrk="1" hangingPunct="1"/>
            <a:r>
              <a:rPr lang="en-US" altLang="ko-KR" sz="1000" b="1">
                <a:latin typeface="Arial" pitchFamily="34" charset="0"/>
                <a:ea typeface="HY헤드라인M" pitchFamily="18" charset="-127"/>
                <a:cs typeface="Arial" pitchFamily="34" charset="0"/>
              </a:rPr>
              <a:t>- Kitchen TV : 10.1”, 11.6”, 13.3”</a:t>
            </a:r>
          </a:p>
        </p:txBody>
      </p:sp>
    </p:spTree>
    <p:extLst>
      <p:ext uri="{BB962C8B-B14F-4D97-AF65-F5344CB8AC3E}">
        <p14:creationId xmlns:p14="http://schemas.microsoft.com/office/powerpoint/2010/main" val="705940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01900" y="624359"/>
            <a:ext cx="9690100" cy="2308324"/>
          </a:xfrm>
          <a:prstGeom prst="rect">
            <a:avLst/>
          </a:prstGeom>
          <a:solidFill>
            <a:srgbClr val="CC0000"/>
          </a:solidFill>
          <a:ln w="9525" algn="ctr">
            <a:noFill/>
            <a:miter lim="800000"/>
            <a:headEnd/>
            <a:tailEnd/>
          </a:ln>
        </p:spPr>
        <p:txBody>
          <a:bodyPr wrap="square" anchor="ctr">
            <a:spAutoFit/>
          </a:bodyPr>
          <a:lstStyle/>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p:txBody>
      </p:sp>
      <p:sp>
        <p:nvSpPr>
          <p:cNvPr id="4" name="Rectangle 5"/>
          <p:cNvSpPr>
            <a:spLocks noChangeArrowheads="1"/>
          </p:cNvSpPr>
          <p:nvPr/>
        </p:nvSpPr>
        <p:spPr bwMode="auto">
          <a:xfrm>
            <a:off x="2124075" y="1055886"/>
            <a:ext cx="9516541" cy="1068388"/>
          </a:xfrm>
          <a:prstGeom prst="rect">
            <a:avLst/>
          </a:prstGeom>
          <a:noFill/>
          <a:ln w="9525">
            <a:noFill/>
            <a:miter lim="800000"/>
            <a:headEnd/>
            <a:tailEnd/>
          </a:ln>
        </p:spPr>
        <p:txBody>
          <a:bodyPr anchor="ctr"/>
          <a:lstStyle/>
          <a:p>
            <a:pPr algn="l" eaLnBrk="1" latinLnBrk="1" hangingPunct="1"/>
            <a:r>
              <a:rPr kumimoji="1" lang="en-US" altLang="ko-KR" sz="3200" b="1" dirty="0">
                <a:cs typeface="Arial" pitchFamily="34" charset="0"/>
              </a:rPr>
              <a:t>Introduction of Linux HMI display platform</a:t>
            </a:r>
            <a:r>
              <a:rPr kumimoji="1" lang="en-US" altLang="ko-KR" sz="3200" b="1" dirty="0">
                <a:latin typeface="Arial" pitchFamily="34" charset="0"/>
                <a:cs typeface="Arial" pitchFamily="34" charset="0"/>
              </a:rPr>
              <a:t/>
            </a:r>
            <a:br>
              <a:rPr kumimoji="1" lang="en-US" altLang="ko-KR" sz="3200" b="1" dirty="0">
                <a:latin typeface="Arial" pitchFamily="34" charset="0"/>
                <a:cs typeface="Arial" pitchFamily="34" charset="0"/>
              </a:rPr>
            </a:br>
            <a:endParaRPr kumimoji="1" lang="en-US" altLang="ko-KR" sz="3200" b="1" dirty="0">
              <a:latin typeface="Arial" pitchFamily="34" charset="0"/>
              <a:cs typeface="Arial" pitchFamily="34" charset="0"/>
            </a:endParaRPr>
          </a:p>
        </p:txBody>
      </p:sp>
      <p:sp>
        <p:nvSpPr>
          <p:cNvPr id="5" name="Rectangle 6"/>
          <p:cNvSpPr>
            <a:spLocks noChangeArrowheads="1"/>
          </p:cNvSpPr>
          <p:nvPr/>
        </p:nvSpPr>
        <p:spPr bwMode="auto">
          <a:xfrm>
            <a:off x="2771775" y="2063949"/>
            <a:ext cx="5981700" cy="1752600"/>
          </a:xfrm>
          <a:prstGeom prst="rect">
            <a:avLst/>
          </a:prstGeom>
          <a:noFill/>
          <a:ln w="9525">
            <a:noFill/>
            <a:miter lim="800000"/>
            <a:headEnd/>
            <a:tailEnd/>
          </a:ln>
        </p:spPr>
        <p:txBody>
          <a:bodyPr/>
          <a:lstStyle/>
          <a:p>
            <a:pPr eaLnBrk="1" latinLnBrk="1" hangingPunct="1">
              <a:lnSpc>
                <a:spcPct val="55000"/>
              </a:lnSpc>
              <a:spcBef>
                <a:spcPct val="20000"/>
              </a:spcBef>
            </a:pPr>
            <a:r>
              <a:rPr kumimoji="1" lang="en-US" altLang="ko-KR" sz="2400">
                <a:solidFill>
                  <a:schemeClr val="bg1"/>
                </a:solidFill>
              </a:rPr>
              <a:t>More than multimedia.</a:t>
            </a:r>
          </a:p>
          <a:p>
            <a:pPr eaLnBrk="1" latinLnBrk="1" hangingPunct="1">
              <a:lnSpc>
                <a:spcPct val="55000"/>
              </a:lnSpc>
              <a:spcBef>
                <a:spcPct val="20000"/>
              </a:spcBef>
            </a:pPr>
            <a:r>
              <a:rPr kumimoji="1" lang="en-US" altLang="ko-KR" sz="2400">
                <a:solidFill>
                  <a:schemeClr val="bg1"/>
                </a:solidFill>
              </a:rPr>
              <a:t>And better connected.</a:t>
            </a:r>
          </a:p>
        </p:txBody>
      </p:sp>
      <p:sp>
        <p:nvSpPr>
          <p:cNvPr id="6" name="Rectangle 7"/>
          <p:cNvSpPr>
            <a:spLocks noChangeArrowheads="1"/>
          </p:cNvSpPr>
          <p:nvPr/>
        </p:nvSpPr>
        <p:spPr bwMode="auto">
          <a:xfrm>
            <a:off x="2146300" y="2852936"/>
            <a:ext cx="7340600" cy="396875"/>
          </a:xfrm>
          <a:prstGeom prst="rect">
            <a:avLst/>
          </a:prstGeom>
          <a:noFill/>
          <a:ln w="9525" algn="ctr">
            <a:noFill/>
            <a:miter lim="800000"/>
            <a:headEnd/>
            <a:tailEnd/>
          </a:ln>
        </p:spPr>
        <p:txBody>
          <a:bodyPr>
            <a:spAutoFit/>
          </a:bodyPr>
          <a:lstStyle/>
          <a:p>
            <a:pPr marL="342900" algn="l">
              <a:lnSpc>
                <a:spcPct val="95000"/>
              </a:lnSpc>
              <a:spcBef>
                <a:spcPct val="35000"/>
              </a:spcBef>
              <a:buClr>
                <a:srgbClr val="FF0000"/>
              </a:buClr>
              <a:buSzPct val="75000"/>
              <a:buFont typeface="Monotype Sorts" pitchFamily="2" charset="2"/>
              <a:buNone/>
            </a:pPr>
            <a:r>
              <a:rPr kumimoji="1" lang="en-US" altLang="ko-KR" sz="2100">
                <a:solidFill>
                  <a:srgbClr val="626262"/>
                </a:solidFill>
                <a:latin typeface="Tahoma" pitchFamily="34" charset="0"/>
              </a:rPr>
              <a:t>A social machine for creating your lifestyle collections.</a:t>
            </a:r>
            <a:endParaRPr kumimoji="1" lang="en-US" altLang="ko-KR" sz="2100">
              <a:solidFill>
                <a:srgbClr val="626262"/>
              </a:solidFill>
            </a:endParaRPr>
          </a:p>
        </p:txBody>
      </p:sp>
      <p:sp>
        <p:nvSpPr>
          <p:cNvPr id="7" name="직사각형 6"/>
          <p:cNvSpPr/>
          <p:nvPr/>
        </p:nvSpPr>
        <p:spPr>
          <a:xfrm>
            <a:off x="2524100" y="4143380"/>
            <a:ext cx="8215370" cy="1754326"/>
          </a:xfrm>
          <a:prstGeom prst="rect">
            <a:avLst/>
          </a:prstGeom>
        </p:spPr>
        <p:txBody>
          <a:bodyPr wrap="square">
            <a:spAutoFit/>
          </a:bodyPr>
          <a:lstStyle/>
          <a:p>
            <a:r>
              <a:rPr lang="en-US" dirty="0"/>
              <a:t>We specialize in human-computer interaction solutions for embedded device terminals. Providing hardware, systems, and HMI development kits for customers in various industries to help reduce the input cost and development time of embedded human-computer interaction in various industries. It is our goal to make our customers' products available to the market quickly and steadily.</a:t>
            </a:r>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1"/>
          <p:cNvSpPr/>
          <p:nvPr>
            <p:custDataLst>
              <p:tags r:id="rId1"/>
            </p:custDataLst>
          </p:nvPr>
        </p:nvSpPr>
        <p:spPr>
          <a:xfrm>
            <a:off x="609600" y="0"/>
            <a:ext cx="628650" cy="1047750"/>
          </a:xfrm>
          <a:prstGeom prst="rect">
            <a:avLst/>
          </a:prstGeom>
          <a:solidFill>
            <a:srgbClr val="455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5" name="矩形 4"/>
          <p:cNvSpPr/>
          <p:nvPr>
            <p:custDataLst>
              <p:tags r:id="rId2"/>
            </p:custDataLst>
          </p:nvPr>
        </p:nvSpPr>
        <p:spPr>
          <a:xfrm>
            <a:off x="1238250" y="1570970"/>
            <a:ext cx="1758950" cy="1758950"/>
          </a:xfrm>
          <a:prstGeom prst="rect">
            <a:avLst/>
          </a:prstGeom>
          <a:solidFill>
            <a:srgbClr val="FFFFFF"/>
          </a:solidFill>
          <a:ln w="12700" cap="flat" cmpd="sng" algn="ctr">
            <a:noFill/>
            <a:prstDash val="solid"/>
            <a:miter lim="800000"/>
          </a:ln>
          <a:effectLst>
            <a:outerShdw blurRad="508000" dist="50800" dir="2700000" sx="104000" sy="104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6" name="矩形 5"/>
          <p:cNvSpPr/>
          <p:nvPr>
            <p:custDataLst>
              <p:tags r:id="rId3"/>
            </p:custDataLst>
          </p:nvPr>
        </p:nvSpPr>
        <p:spPr>
          <a:xfrm>
            <a:off x="3422650" y="1570970"/>
            <a:ext cx="1758950" cy="1758950"/>
          </a:xfrm>
          <a:prstGeom prst="rect">
            <a:avLst/>
          </a:prstGeom>
          <a:solidFill>
            <a:srgbClr val="455171"/>
          </a:solidFill>
          <a:ln w="12700" cap="flat" cmpd="sng" algn="ctr">
            <a:noFill/>
            <a:prstDash val="solid"/>
            <a:miter lim="800000"/>
          </a:ln>
          <a:effectLst>
            <a:outerShdw blurRad="508000" dist="50800" dir="2700000" sx="104000" sy="104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7" name="矩形 6"/>
          <p:cNvSpPr/>
          <p:nvPr>
            <p:custDataLst>
              <p:tags r:id="rId4"/>
            </p:custDataLst>
          </p:nvPr>
        </p:nvSpPr>
        <p:spPr>
          <a:xfrm>
            <a:off x="5607050" y="1570970"/>
            <a:ext cx="1758950" cy="1758950"/>
          </a:xfrm>
          <a:prstGeom prst="rect">
            <a:avLst/>
          </a:prstGeom>
          <a:solidFill>
            <a:srgbClr val="FFFFFF"/>
          </a:solidFill>
          <a:ln w="12700" cap="flat" cmpd="sng" algn="ctr">
            <a:noFill/>
            <a:prstDash val="solid"/>
            <a:miter lim="800000"/>
          </a:ln>
          <a:effectLst>
            <a:outerShdw blurRad="508000" dist="50800" dir="2700000" sx="104000" sy="104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8" name="矩形 7"/>
          <p:cNvSpPr/>
          <p:nvPr>
            <p:custDataLst>
              <p:tags r:id="rId5"/>
            </p:custDataLst>
          </p:nvPr>
        </p:nvSpPr>
        <p:spPr>
          <a:xfrm>
            <a:off x="1238250" y="3982277"/>
            <a:ext cx="1758950" cy="1758950"/>
          </a:xfrm>
          <a:prstGeom prst="rect">
            <a:avLst/>
          </a:prstGeom>
          <a:solidFill>
            <a:srgbClr val="455171"/>
          </a:solidFill>
          <a:ln w="12700" cap="flat" cmpd="sng" algn="ctr">
            <a:noFill/>
            <a:prstDash val="solid"/>
            <a:miter lim="800000"/>
          </a:ln>
          <a:effectLst>
            <a:outerShdw blurRad="508000" dist="50800" dir="2700000" sx="104000" sy="104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9" name="矩形 8"/>
          <p:cNvSpPr/>
          <p:nvPr>
            <p:custDataLst>
              <p:tags r:id="rId6"/>
            </p:custDataLst>
          </p:nvPr>
        </p:nvSpPr>
        <p:spPr>
          <a:xfrm>
            <a:off x="3422650" y="3982277"/>
            <a:ext cx="1758950" cy="1758950"/>
          </a:xfrm>
          <a:prstGeom prst="rect">
            <a:avLst/>
          </a:prstGeom>
          <a:solidFill>
            <a:srgbClr val="FFFFFF"/>
          </a:solidFill>
          <a:ln w="12700" cap="flat" cmpd="sng" algn="ctr">
            <a:noFill/>
            <a:prstDash val="solid"/>
            <a:miter lim="800000"/>
          </a:ln>
          <a:effectLst>
            <a:outerShdw blurRad="508000" dist="50800" dir="2700000" sx="104000" sy="104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0" name="矩形 9"/>
          <p:cNvSpPr/>
          <p:nvPr>
            <p:custDataLst>
              <p:tags r:id="rId7"/>
            </p:custDataLst>
          </p:nvPr>
        </p:nvSpPr>
        <p:spPr>
          <a:xfrm>
            <a:off x="5607050" y="3982277"/>
            <a:ext cx="5873750" cy="1758950"/>
          </a:xfrm>
          <a:prstGeom prst="rect">
            <a:avLst/>
          </a:prstGeom>
          <a:solidFill>
            <a:srgbClr val="FFFFFF"/>
          </a:solidFill>
          <a:ln w="12700" cap="flat" cmpd="sng" algn="ctr">
            <a:noFill/>
            <a:prstDash val="solid"/>
            <a:miter lim="800000"/>
          </a:ln>
          <a:effectLst>
            <a:outerShdw blurRad="508000" dist="50800" dir="2700000" sx="104000" sy="104000" algn="tl"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2" name="文本框 3"/>
          <p:cNvSpPr txBox="1"/>
          <p:nvPr>
            <p:custDataLst>
              <p:tags r:id="rId8"/>
            </p:custDataLst>
          </p:nvPr>
        </p:nvSpPr>
        <p:spPr>
          <a:xfrm>
            <a:off x="609600" y="523875"/>
            <a:ext cx="628650" cy="523220"/>
          </a:xfrm>
          <a:prstGeom prst="rect">
            <a:avLst/>
          </a:prstGeom>
          <a:noFill/>
        </p:spPr>
        <p:txBody>
          <a:bodyPr wrap="square" lIns="90000" tIns="46800" rIns="90000" bIns="46800" rtlCol="0">
            <a:normAutofit/>
          </a:bodyPr>
          <a:lstStyle>
            <a:defPPr>
              <a:defRPr lang="zh-CN"/>
            </a:defPPr>
            <a:lvl1pPr algn="ctr">
              <a:defRPr sz="2800">
                <a:solidFill>
                  <a:schemeClr val="bg1"/>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srgbClr val="FFFFFF"/>
                </a:solidFill>
                <a:effectLst/>
                <a:uLnTx/>
                <a:uFillTx/>
                <a:latin typeface="Impact" panose="020B0806030902050204" pitchFamily="34" charset="0"/>
              </a:rPr>
              <a:t>01</a:t>
            </a:r>
            <a:endParaRPr kumimoji="0" lang="zh-CN" altLang="en-US" sz="2800" b="0" i="0" u="none" strike="noStrike" kern="0" cap="none" spc="0" normalizeH="0" baseline="0" noProof="0">
              <a:ln>
                <a:noFill/>
              </a:ln>
              <a:solidFill>
                <a:srgbClr val="FFFFFF"/>
              </a:solidFill>
              <a:effectLst/>
              <a:uLnTx/>
              <a:uFillTx/>
              <a:latin typeface="Impact" panose="020B0806030902050204" pitchFamily="34" charset="0"/>
            </a:endParaRPr>
          </a:p>
        </p:txBody>
      </p:sp>
      <p:sp>
        <p:nvSpPr>
          <p:cNvPr id="33" name="文本框 16"/>
          <p:cNvSpPr txBox="1"/>
          <p:nvPr>
            <p:custDataLst>
              <p:tags r:id="rId9"/>
            </p:custDataLst>
          </p:nvPr>
        </p:nvSpPr>
        <p:spPr>
          <a:xfrm>
            <a:off x="1238250" y="1908810"/>
            <a:ext cx="1758950" cy="709295"/>
          </a:xfrm>
          <a:prstGeom prst="rect">
            <a:avLst/>
          </a:prstGeom>
          <a:noFill/>
        </p:spPr>
        <p:txBody>
          <a:bodyPr wrap="square" lIns="90000" tIns="46800" rIns="90000" bIns="46800" rtlCol="0">
            <a:normAutofit/>
          </a:bodyPr>
          <a:lstStyle>
            <a:defPPr>
              <a:defRPr lang="zh-CN"/>
            </a:defPPr>
            <a:lvl1pPr algn="ctr">
              <a:defRPr sz="3200">
                <a:solidFill>
                  <a:schemeClr val="tx2"/>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a:ln>
                  <a:noFill/>
                </a:ln>
                <a:solidFill>
                  <a:srgbClr val="455171"/>
                </a:solidFill>
                <a:effectLst/>
                <a:uLnTx/>
                <a:uFillTx/>
                <a:latin typeface="Arial"/>
              </a:rPr>
              <a:t>Linux</a:t>
            </a:r>
          </a:p>
        </p:txBody>
      </p:sp>
      <p:sp>
        <p:nvSpPr>
          <p:cNvPr id="34" name="文本框 18"/>
          <p:cNvSpPr txBox="1"/>
          <p:nvPr>
            <p:custDataLst>
              <p:tags r:id="rId10"/>
            </p:custDataLst>
          </p:nvPr>
        </p:nvSpPr>
        <p:spPr>
          <a:xfrm>
            <a:off x="1238250" y="2712085"/>
            <a:ext cx="1713865" cy="457835"/>
          </a:xfrm>
          <a:prstGeom prst="rect">
            <a:avLst/>
          </a:prstGeom>
          <a:noFill/>
          <a:ln w="9525">
            <a:noFill/>
          </a:ln>
          <a:extLst>
            <a:ext uri="{909E8E84-426E-40DD-AFC4-6F175D3DCCD1}">
              <a14:hiddenFill xmlns:a14="http://schemas.microsoft.com/office/drawing/2010/main">
                <a:grpFill/>
              </a14:hiddenFill>
            </a:ext>
          </a:extLst>
        </p:spPr>
        <p:txBody>
          <a:bodyPr wrap="square" lIns="90000" tIns="46800" rIns="90000" bIns="46800" anchor="ctr">
            <a:noAutofit/>
          </a:bodyPr>
          <a:lstStyle>
            <a:defPPr>
              <a:defRPr lang="zh-CN"/>
            </a:defPPr>
            <a:lvl1pPr indent="0" algn="ctr" defTabSz="456565" fontAlgn="base">
              <a:lnSpc>
                <a:spcPct val="100000"/>
              </a:lnSpc>
              <a:spcBef>
                <a:spcPct val="0"/>
              </a:spcBef>
              <a:spcAft>
                <a:spcPct val="0"/>
              </a:spcAft>
              <a:buFont typeface="Arial" panose="020B0604020202020204" pitchFamily="34" charset="0"/>
              <a:buNone/>
              <a:defRPr sz="1600">
                <a:latin typeface="Arial" panose="020B060402020202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algn="ctr"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rPr>
              <a:t>Core system</a:t>
            </a:r>
            <a:endParaRPr kumimoji="0" lang="zh-CN" altLang="en-US" sz="18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endParaRPr>
          </a:p>
        </p:txBody>
      </p:sp>
      <p:sp>
        <p:nvSpPr>
          <p:cNvPr id="35" name="文本框 19"/>
          <p:cNvSpPr txBox="1"/>
          <p:nvPr>
            <p:custDataLst>
              <p:tags r:id="rId11"/>
            </p:custDataLst>
          </p:nvPr>
        </p:nvSpPr>
        <p:spPr>
          <a:xfrm>
            <a:off x="1238250" y="4395128"/>
            <a:ext cx="1758950" cy="584775"/>
          </a:xfrm>
          <a:prstGeom prst="rect">
            <a:avLst/>
          </a:prstGeom>
          <a:noFill/>
        </p:spPr>
        <p:txBody>
          <a:bodyPr wrap="square" lIns="90000" tIns="46800" rIns="90000" bIns="46800" rtlCol="0">
            <a:normAutofit fontScale="97500"/>
          </a:bodyPr>
          <a:lstStyle>
            <a:defPPr>
              <a:defRPr lang="zh-CN"/>
            </a:defPPr>
            <a:lvl1pPr algn="ctr">
              <a:defRPr sz="3200">
                <a:solidFill>
                  <a:schemeClr val="bg2"/>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2D4AA"/>
                </a:solidFill>
                <a:effectLst/>
                <a:uLnTx/>
                <a:uFillTx/>
                <a:latin typeface="Arial"/>
              </a:rPr>
              <a:t>2.5 sec</a:t>
            </a:r>
            <a:endParaRPr kumimoji="0" lang="zh-CN" altLang="en-US" sz="3200" b="0" i="0" u="none" strike="noStrike" kern="0" cap="none" spc="0" normalizeH="0" baseline="0" noProof="0" dirty="0">
              <a:ln>
                <a:noFill/>
              </a:ln>
              <a:solidFill>
                <a:srgbClr val="F2D4AA"/>
              </a:solidFill>
              <a:effectLst/>
              <a:uLnTx/>
              <a:uFillTx/>
              <a:latin typeface="Arial"/>
            </a:endParaRPr>
          </a:p>
        </p:txBody>
      </p:sp>
      <p:sp>
        <p:nvSpPr>
          <p:cNvPr id="36" name="文本框 22"/>
          <p:cNvSpPr txBox="1"/>
          <p:nvPr>
            <p:custDataLst>
              <p:tags r:id="rId12"/>
            </p:custDataLst>
          </p:nvPr>
        </p:nvSpPr>
        <p:spPr>
          <a:xfrm>
            <a:off x="1238252" y="5076902"/>
            <a:ext cx="1758946" cy="340735"/>
          </a:xfrm>
          <a:prstGeom prst="rect">
            <a:avLst/>
          </a:prstGeom>
          <a:noFill/>
          <a:ln w="9525">
            <a:noFill/>
          </a:ln>
          <a:extLst>
            <a:ext uri="{909E8E84-426E-40DD-AFC4-6F175D3DCCD1}">
              <a14:hiddenFill xmlns:a14="http://schemas.microsoft.com/office/drawing/2010/main">
                <a:grpFill/>
              </a14:hiddenFill>
            </a:ext>
          </a:extLst>
        </p:spPr>
        <p:txBody>
          <a:bodyPr wrap="square" lIns="90000" tIns="46800" rIns="90000" bIns="46800" anchor="ctr">
            <a:noAutofit/>
          </a:bodyPr>
          <a:lstStyle>
            <a:defPPr>
              <a:defRPr lang="zh-CN"/>
            </a:defPPr>
            <a:lvl1pPr indent="0" algn="ctr" defTabSz="456565" fontAlgn="base">
              <a:lnSpc>
                <a:spcPct val="100000"/>
              </a:lnSpc>
              <a:spcBef>
                <a:spcPct val="0"/>
              </a:spcBef>
              <a:spcAft>
                <a:spcPct val="0"/>
              </a:spcAft>
              <a:buFont typeface="Arial" panose="020B0604020202020204" pitchFamily="34" charset="0"/>
              <a:buNone/>
              <a:defRPr sz="1600">
                <a:solidFill>
                  <a:schemeClr val="bg2"/>
                </a:solidFill>
                <a:latin typeface="Arial" panose="020B060402020202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algn="ctr"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0" cap="none" spc="0" normalizeH="0" baseline="0" noProof="0" dirty="0">
                <a:ln>
                  <a:noFill/>
                </a:ln>
                <a:solidFill>
                  <a:srgbClr val="F2D4AA"/>
                </a:solidFill>
                <a:effectLst/>
                <a:uLnTx/>
                <a:uFillTx/>
                <a:latin typeface="Arial"/>
                <a:ea typeface="微软雅黑"/>
                <a:cs typeface="Arial" panose="020B0604020202020204" pitchFamily="34" charset="0"/>
              </a:rPr>
              <a:t>Starting speed</a:t>
            </a:r>
            <a:endParaRPr kumimoji="0" lang="zh-CN" altLang="en-US" sz="1800" b="0" i="0" u="none" strike="noStrike" kern="0" cap="none" spc="0" normalizeH="0" baseline="0" noProof="0" dirty="0">
              <a:ln>
                <a:noFill/>
              </a:ln>
              <a:solidFill>
                <a:srgbClr val="F2D4AA"/>
              </a:solidFill>
              <a:effectLst/>
              <a:uLnTx/>
              <a:uFillTx/>
              <a:latin typeface="Arial"/>
              <a:ea typeface="微软雅黑"/>
              <a:cs typeface="Arial" panose="020B0604020202020204" pitchFamily="34" charset="0"/>
            </a:endParaRPr>
          </a:p>
        </p:txBody>
      </p:sp>
      <p:sp>
        <p:nvSpPr>
          <p:cNvPr id="37" name="文本框 26"/>
          <p:cNvSpPr txBox="1"/>
          <p:nvPr>
            <p:custDataLst>
              <p:tags r:id="rId13"/>
            </p:custDataLst>
          </p:nvPr>
        </p:nvSpPr>
        <p:spPr>
          <a:xfrm>
            <a:off x="3422015" y="5076825"/>
            <a:ext cx="1759585" cy="508635"/>
          </a:xfrm>
          <a:prstGeom prst="rect">
            <a:avLst/>
          </a:prstGeom>
          <a:noFill/>
          <a:ln w="9525">
            <a:noFill/>
          </a:ln>
          <a:extLst>
            <a:ext uri="{909E8E84-426E-40DD-AFC4-6F175D3DCCD1}">
              <a14:hiddenFill xmlns:a14="http://schemas.microsoft.com/office/drawing/2010/main">
                <a:grpFill/>
              </a14:hiddenFill>
            </a:ext>
          </a:extLst>
        </p:spPr>
        <p:txBody>
          <a:bodyPr wrap="square" lIns="90000" tIns="46800" rIns="90000" bIns="46800" anchor="ctr"/>
          <a:lstStyle>
            <a:defPPr>
              <a:defRPr lang="zh-CN"/>
            </a:defPPr>
            <a:lvl1pPr indent="0" algn="ctr" defTabSz="456565" fontAlgn="base">
              <a:lnSpc>
                <a:spcPct val="100000"/>
              </a:lnSpc>
              <a:spcBef>
                <a:spcPct val="0"/>
              </a:spcBef>
              <a:spcAft>
                <a:spcPct val="0"/>
              </a:spcAft>
              <a:buFont typeface="Arial" panose="020B0604020202020204" pitchFamily="34" charset="0"/>
              <a:buNone/>
              <a:defRPr sz="1600">
                <a:latin typeface="Arial" panose="020B060402020202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algn="ctr"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rPr>
              <a:t>Download debugging</a:t>
            </a:r>
            <a:endParaRPr kumimoji="0" lang="zh-CN" altLang="en-US" sz="18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endParaRPr>
          </a:p>
        </p:txBody>
      </p:sp>
      <p:sp>
        <p:nvSpPr>
          <p:cNvPr id="38" name="文本框 28"/>
          <p:cNvSpPr txBox="1"/>
          <p:nvPr>
            <p:custDataLst>
              <p:tags r:id="rId14"/>
            </p:custDataLst>
          </p:nvPr>
        </p:nvSpPr>
        <p:spPr>
          <a:xfrm>
            <a:off x="3422015" y="4394541"/>
            <a:ext cx="1758950" cy="584775"/>
          </a:xfrm>
          <a:prstGeom prst="rect">
            <a:avLst/>
          </a:prstGeom>
          <a:noFill/>
        </p:spPr>
        <p:txBody>
          <a:bodyPr wrap="square" lIns="90000" tIns="46800" rIns="90000" bIns="46800" rtlCol="0">
            <a:normAutofit fontScale="97500"/>
          </a:bodyPr>
          <a:lstStyle>
            <a:defPPr>
              <a:defRPr lang="zh-CN"/>
            </a:defPPr>
            <a:lvl1pPr algn="ctr">
              <a:defRPr sz="3200">
                <a:solidFill>
                  <a:schemeClr val="tx2"/>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455171"/>
                </a:solidFill>
                <a:effectLst/>
                <a:uLnTx/>
                <a:uFillTx/>
                <a:latin typeface="Arial"/>
              </a:rPr>
              <a:t>3</a:t>
            </a:r>
            <a:r>
              <a:rPr lang="zh-CN" altLang="en-US" kern="0" dirty="0">
                <a:solidFill>
                  <a:srgbClr val="455171"/>
                </a:solidFill>
                <a:latin typeface="Arial"/>
              </a:rPr>
              <a:t> </a:t>
            </a:r>
            <a:r>
              <a:rPr kumimoji="0" lang="en-US" altLang="zh-CN" sz="3200" b="0" i="0" u="none" strike="noStrike" kern="0" cap="none" spc="0" normalizeH="0" noProof="0" dirty="0">
                <a:ln>
                  <a:noFill/>
                </a:ln>
                <a:solidFill>
                  <a:srgbClr val="455171"/>
                </a:solidFill>
                <a:effectLst/>
                <a:uLnTx/>
                <a:uFillTx/>
                <a:latin typeface="Arial"/>
              </a:rPr>
              <a:t>sec</a:t>
            </a:r>
            <a:endParaRPr kumimoji="0" lang="zh-CN" altLang="en-US" sz="3200" b="0" i="0" u="none" strike="noStrike" kern="0" cap="none" spc="0" normalizeH="0" baseline="0" noProof="0" dirty="0">
              <a:ln>
                <a:noFill/>
              </a:ln>
              <a:solidFill>
                <a:srgbClr val="455171"/>
              </a:solidFill>
              <a:effectLst/>
              <a:uLnTx/>
              <a:uFillTx/>
              <a:latin typeface="Arial"/>
            </a:endParaRPr>
          </a:p>
        </p:txBody>
      </p:sp>
      <p:sp>
        <p:nvSpPr>
          <p:cNvPr id="39" name="文本框 30"/>
          <p:cNvSpPr txBox="1"/>
          <p:nvPr>
            <p:custDataLst>
              <p:tags r:id="rId15"/>
            </p:custDataLst>
          </p:nvPr>
        </p:nvSpPr>
        <p:spPr>
          <a:xfrm>
            <a:off x="3422650" y="1908698"/>
            <a:ext cx="1758950" cy="584775"/>
          </a:xfrm>
          <a:prstGeom prst="rect">
            <a:avLst/>
          </a:prstGeom>
          <a:noFill/>
        </p:spPr>
        <p:txBody>
          <a:bodyPr wrap="square" lIns="90000" tIns="46800" rIns="90000" bIns="46800" rtlCol="0">
            <a:normAutofit/>
          </a:bodyPr>
          <a:lstStyle>
            <a:defPPr>
              <a:defRPr lang="zh-CN"/>
            </a:defPPr>
            <a:lvl1pPr algn="ctr">
              <a:defRPr sz="3200">
                <a:solidFill>
                  <a:schemeClr val="bg2"/>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F2D4AA"/>
                </a:solidFill>
                <a:effectLst/>
                <a:uLnTx/>
                <a:uFillTx/>
                <a:latin typeface="Arial"/>
              </a:rPr>
              <a:t>GUI</a:t>
            </a:r>
          </a:p>
        </p:txBody>
      </p:sp>
      <p:sp>
        <p:nvSpPr>
          <p:cNvPr id="40" name="文本框 32"/>
          <p:cNvSpPr txBox="1"/>
          <p:nvPr>
            <p:custDataLst>
              <p:tags r:id="rId16"/>
            </p:custDataLst>
          </p:nvPr>
        </p:nvSpPr>
        <p:spPr>
          <a:xfrm>
            <a:off x="3422650" y="2663825"/>
            <a:ext cx="1758950" cy="457835"/>
          </a:xfrm>
          <a:prstGeom prst="rect">
            <a:avLst/>
          </a:prstGeom>
          <a:noFill/>
          <a:ln w="9525">
            <a:noFill/>
          </a:ln>
          <a:extLst>
            <a:ext uri="{909E8E84-426E-40DD-AFC4-6F175D3DCCD1}">
              <a14:hiddenFill xmlns:a14="http://schemas.microsoft.com/office/drawing/2010/main">
                <a:grpFill/>
              </a14:hiddenFill>
            </a:ext>
          </a:extLst>
        </p:spPr>
        <p:txBody>
          <a:bodyPr wrap="square" lIns="90000" tIns="46800" rIns="90000" bIns="46800" anchor="ctr">
            <a:noAutofit/>
          </a:bodyPr>
          <a:lstStyle>
            <a:defPPr>
              <a:defRPr lang="zh-CN"/>
            </a:defPPr>
            <a:lvl1pPr indent="0" algn="ctr" defTabSz="456565" fontAlgn="base">
              <a:lnSpc>
                <a:spcPct val="100000"/>
              </a:lnSpc>
              <a:spcBef>
                <a:spcPct val="0"/>
              </a:spcBef>
              <a:spcAft>
                <a:spcPct val="0"/>
              </a:spcAft>
              <a:buFont typeface="Arial" panose="020B0604020202020204" pitchFamily="34" charset="0"/>
              <a:buNone/>
              <a:defRPr sz="1600">
                <a:solidFill>
                  <a:schemeClr val="bg2"/>
                </a:solidFill>
                <a:latin typeface="Arial" panose="020B060402020202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algn="ctr"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0" cap="none" spc="0" normalizeH="0" baseline="0" noProof="0" dirty="0">
                <a:ln>
                  <a:noFill/>
                </a:ln>
                <a:solidFill>
                  <a:srgbClr val="F2D4AA"/>
                </a:solidFill>
                <a:effectLst/>
                <a:uLnTx/>
                <a:uFillTx/>
                <a:latin typeface="Arial"/>
                <a:ea typeface="微软雅黑"/>
                <a:cs typeface="Arial" panose="020B0604020202020204" pitchFamily="34" charset="0"/>
              </a:rPr>
              <a:t>Modernization</a:t>
            </a:r>
            <a:endParaRPr kumimoji="0" lang="zh-CN" altLang="en-US" sz="1800" b="0" i="0" u="none" strike="noStrike" kern="0" cap="none" spc="0" normalizeH="0" baseline="0" noProof="0" dirty="0">
              <a:ln>
                <a:noFill/>
              </a:ln>
              <a:solidFill>
                <a:srgbClr val="F2D4AA"/>
              </a:solidFill>
              <a:effectLst/>
              <a:uLnTx/>
              <a:uFillTx/>
              <a:latin typeface="Arial"/>
              <a:ea typeface="微软雅黑"/>
              <a:cs typeface="Arial" panose="020B0604020202020204" pitchFamily="34" charset="0"/>
            </a:endParaRPr>
          </a:p>
        </p:txBody>
      </p:sp>
      <p:sp>
        <p:nvSpPr>
          <p:cNvPr id="41" name="文本框 33"/>
          <p:cNvSpPr txBox="1"/>
          <p:nvPr>
            <p:custDataLst>
              <p:tags r:id="rId17"/>
            </p:custDataLst>
          </p:nvPr>
        </p:nvSpPr>
        <p:spPr>
          <a:xfrm>
            <a:off x="5621653" y="1908661"/>
            <a:ext cx="1758951" cy="584775"/>
          </a:xfrm>
          <a:prstGeom prst="rect">
            <a:avLst/>
          </a:prstGeom>
          <a:noFill/>
        </p:spPr>
        <p:txBody>
          <a:bodyPr wrap="square" lIns="90000" tIns="46800" rIns="90000" bIns="46800" rtlCol="0">
            <a:normAutofit/>
          </a:bodyPr>
          <a:lstStyle>
            <a:defPPr>
              <a:defRPr lang="zh-CN"/>
            </a:defPPr>
            <a:lvl1pPr algn="ctr">
              <a:defRPr sz="3200">
                <a:solidFill>
                  <a:schemeClr val="tx2"/>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a:ln>
                  <a:noFill/>
                </a:ln>
                <a:solidFill>
                  <a:srgbClr val="455171"/>
                </a:solidFill>
                <a:effectLst/>
                <a:uLnTx/>
                <a:uFillTx/>
                <a:latin typeface="Arial"/>
              </a:rPr>
              <a:t>IDE</a:t>
            </a:r>
          </a:p>
        </p:txBody>
      </p:sp>
      <p:sp>
        <p:nvSpPr>
          <p:cNvPr id="42" name="文本框 34"/>
          <p:cNvSpPr txBox="1"/>
          <p:nvPr>
            <p:custDataLst>
              <p:tags r:id="rId18"/>
            </p:custDataLst>
          </p:nvPr>
        </p:nvSpPr>
        <p:spPr>
          <a:xfrm>
            <a:off x="5621655" y="2615565"/>
            <a:ext cx="1744345" cy="554355"/>
          </a:xfrm>
          <a:prstGeom prst="rect">
            <a:avLst/>
          </a:prstGeom>
          <a:noFill/>
          <a:ln w="9525">
            <a:noFill/>
          </a:ln>
          <a:extLst>
            <a:ext uri="{909E8E84-426E-40DD-AFC4-6F175D3DCCD1}">
              <a14:hiddenFill xmlns:a14="http://schemas.microsoft.com/office/drawing/2010/main">
                <a:grpFill/>
              </a14:hiddenFill>
            </a:ext>
          </a:extLst>
        </p:spPr>
        <p:txBody>
          <a:bodyPr wrap="square" lIns="90000" tIns="46800" rIns="90000" bIns="46800" anchor="ctr"/>
          <a:lstStyle>
            <a:defPPr>
              <a:defRPr lang="zh-CN"/>
            </a:defPPr>
            <a:lvl1pPr indent="0" algn="ctr" defTabSz="456565" fontAlgn="base">
              <a:lnSpc>
                <a:spcPct val="100000"/>
              </a:lnSpc>
              <a:spcBef>
                <a:spcPct val="0"/>
              </a:spcBef>
              <a:spcAft>
                <a:spcPct val="0"/>
              </a:spcAft>
              <a:buFont typeface="Arial" panose="020B0604020202020204" pitchFamily="34" charset="0"/>
              <a:buNone/>
              <a:defRPr sz="1600">
                <a:latin typeface="Arial" panose="020B060402020202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algn="ctr"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rPr>
              <a:t>WISWIG</a:t>
            </a:r>
            <a:endParaRPr kumimoji="0" lang="zh-CN" altLang="en-US" sz="2400" b="0" i="0" u="none" strike="noStrike" kern="0" cap="none" spc="0" normalizeH="0" baseline="0" noProof="0" dirty="0">
              <a:ln>
                <a:noFill/>
              </a:ln>
              <a:solidFill>
                <a:sysClr val="windowText" lastClr="000000"/>
              </a:solidFill>
              <a:effectLst/>
              <a:uLnTx/>
              <a:uFillTx/>
              <a:latin typeface="Arial"/>
              <a:ea typeface="微软雅黑"/>
              <a:cs typeface="Arial" panose="020B0604020202020204" pitchFamily="34" charset="0"/>
            </a:endParaRPr>
          </a:p>
        </p:txBody>
      </p:sp>
      <p:sp>
        <p:nvSpPr>
          <p:cNvPr id="43" name="文本框 35"/>
          <p:cNvSpPr txBox="1"/>
          <p:nvPr>
            <p:custDataLst>
              <p:tags r:id="rId19"/>
            </p:custDataLst>
          </p:nvPr>
        </p:nvSpPr>
        <p:spPr>
          <a:xfrm>
            <a:off x="1595406" y="357166"/>
            <a:ext cx="3748436" cy="768922"/>
          </a:xfrm>
          <a:prstGeom prst="rect">
            <a:avLst/>
          </a:prstGeom>
        </p:spPr>
        <p:txBody>
          <a:bodyPr vert="horz" lIns="90000" tIns="46800" rIns="90000" bIns="46800" rtlCol="0" anchor="b">
            <a:normAutofit fontScale="92500"/>
          </a:bodyPr>
          <a:lstStyle>
            <a:defPPr>
              <a:defRPr lang="zh-CN"/>
            </a:defPPr>
            <a:lvl1pPr algn="r" defTabSz="913765">
              <a:lnSpc>
                <a:spcPct val="130000"/>
              </a:lnSpc>
              <a:spcBef>
                <a:spcPct val="0"/>
              </a:spcBef>
              <a:buNone/>
              <a:defRPr sz="3200" b="0">
                <a:solidFill>
                  <a:schemeClr val="tx2"/>
                </a:solidFill>
                <a:latin typeface="+mj-lt"/>
                <a:ea typeface="+mj-ea"/>
                <a:cs typeface="+mj-cs"/>
              </a:defRPr>
            </a:lvl1pPr>
          </a:lstStyle>
          <a:p>
            <a:pPr marL="0" marR="0" lvl="0" indent="0" algn="r" defTabSz="913765" eaLnBrk="1" fontAlgn="auto" latinLnBrk="0" hangingPunct="1">
              <a:lnSpc>
                <a:spcPct val="130000"/>
              </a:lnSpc>
              <a:spcBef>
                <a:spcPct val="0"/>
              </a:spcBef>
              <a:spcAft>
                <a:spcPts val="0"/>
              </a:spcAft>
              <a:buClrTx/>
              <a:buSzTx/>
              <a:buFontTx/>
              <a:buNone/>
              <a:tabLst/>
              <a:defRPr/>
            </a:pPr>
            <a:r>
              <a:rPr kumimoji="0" lang="en-US" altLang="zh-CN" sz="3200" b="0" i="0" u="none" strike="noStrike" kern="0" cap="none" spc="0" normalizeH="0" baseline="0" noProof="0" dirty="0">
                <a:ln>
                  <a:noFill/>
                </a:ln>
                <a:solidFill>
                  <a:srgbClr val="455171"/>
                </a:solidFill>
                <a:effectLst/>
                <a:uLnTx/>
                <a:uFillTx/>
                <a:latin typeface="Arial"/>
                <a:ea typeface="微软雅黑"/>
                <a:cs typeface="+mj-cs"/>
              </a:rPr>
              <a:t>Platform introduction</a:t>
            </a:r>
            <a:endParaRPr kumimoji="0" lang="zh-CN" altLang="en-US" sz="3200" b="0" i="0" u="none" strike="noStrike" kern="0" cap="none" spc="0" normalizeH="0" baseline="0" noProof="0" dirty="0">
              <a:ln>
                <a:noFill/>
              </a:ln>
              <a:solidFill>
                <a:srgbClr val="455171"/>
              </a:solidFill>
              <a:effectLst/>
              <a:uLnTx/>
              <a:uFillTx/>
              <a:latin typeface="Arial"/>
              <a:ea typeface="微软雅黑"/>
              <a:cs typeface="+mj-cs"/>
            </a:endParaRPr>
          </a:p>
        </p:txBody>
      </p:sp>
      <p:sp>
        <p:nvSpPr>
          <p:cNvPr id="44" name="文本框 36"/>
          <p:cNvSpPr txBox="1"/>
          <p:nvPr>
            <p:custDataLst>
              <p:tags r:id="rId20"/>
            </p:custDataLst>
          </p:nvPr>
        </p:nvSpPr>
        <p:spPr>
          <a:xfrm>
            <a:off x="5621655" y="3982085"/>
            <a:ext cx="5190490" cy="629920"/>
          </a:xfrm>
          <a:prstGeom prst="rect">
            <a:avLst/>
          </a:prstGeom>
          <a:noFill/>
          <a:ln w="9525">
            <a:noFill/>
          </a:ln>
          <a:extLst>
            <a:ext uri="{909E8E84-426E-40DD-AFC4-6F175D3DCCD1}">
              <a14:hiddenFill xmlns:a14="http://schemas.microsoft.com/office/drawing/2010/main">
                <a:grpFill/>
              </a14:hiddenFill>
            </a:ext>
          </a:extLst>
        </p:spPr>
        <p:txBody>
          <a:bodyPr wrap="square" lIns="90000" tIns="46800" rIns="90000" bIns="46800" anchor="ctr">
            <a:normAutofit/>
          </a:bodyPr>
          <a:lstStyle>
            <a:defPPr>
              <a:defRPr lang="zh-CN"/>
            </a:defPPr>
            <a:lvl1pPr indent="0" defTabSz="456565" fontAlgn="base">
              <a:lnSpc>
                <a:spcPct val="100000"/>
              </a:lnSpc>
              <a:spcBef>
                <a:spcPct val="0"/>
              </a:spcBef>
              <a:spcAft>
                <a:spcPct val="0"/>
              </a:spcAft>
              <a:buFont typeface="Arial" panose="020B0604020202020204" pitchFamily="34" charset="0"/>
              <a:buNone/>
              <a:defRPr sz="2000">
                <a:solidFill>
                  <a:schemeClr val="tx2"/>
                </a:solidFill>
                <a:latin typeface="Arial" panose="020B0604020202020204" pitchFamily="34" charset="0"/>
                <a:ea typeface="+mj-ea"/>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stStyle>
          <a:p>
            <a:pPr marL="0" marR="0" lvl="0" indent="0" defTabSz="456565"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0" cap="none" spc="0" normalizeH="0" baseline="0" noProof="0" dirty="0" err="1">
                <a:ln>
                  <a:noFill/>
                </a:ln>
                <a:solidFill>
                  <a:srgbClr val="455171"/>
                </a:solidFill>
                <a:effectLst/>
                <a:uLnTx/>
                <a:uFillTx/>
                <a:latin typeface="Arial"/>
                <a:ea typeface="微软雅黑"/>
                <a:cs typeface="Arial" panose="020B0604020202020204" pitchFamily="34" charset="0"/>
              </a:rPr>
              <a:t>FlyThIngs</a:t>
            </a:r>
            <a:r>
              <a:rPr kumimoji="0" lang="en-US" altLang="zh-CN" sz="2000" b="0" i="0" u="none" strike="noStrike" kern="0" cap="none" spc="0" normalizeH="0" baseline="0" noProof="0" dirty="0">
                <a:ln>
                  <a:noFill/>
                </a:ln>
                <a:solidFill>
                  <a:srgbClr val="455171"/>
                </a:solidFill>
                <a:effectLst/>
                <a:uLnTx/>
                <a:uFillTx/>
                <a:latin typeface="Arial"/>
                <a:ea typeface="微软雅黑"/>
                <a:cs typeface="Arial" panose="020B0604020202020204" pitchFamily="34" charset="0"/>
              </a:rPr>
              <a:t> operating system</a:t>
            </a:r>
            <a:endParaRPr kumimoji="0" lang="zh-CN" altLang="en-US" sz="2000" b="0" i="0" u="none" strike="noStrike" kern="0" cap="none" spc="0" normalizeH="0" baseline="0" noProof="0" dirty="0">
              <a:ln>
                <a:noFill/>
              </a:ln>
              <a:solidFill>
                <a:srgbClr val="455171"/>
              </a:solidFill>
              <a:effectLst/>
              <a:uLnTx/>
              <a:uFillTx/>
              <a:latin typeface="Arial"/>
              <a:ea typeface="微软雅黑"/>
              <a:cs typeface="Arial" panose="020B0604020202020204" pitchFamily="34" charset="0"/>
            </a:endParaRPr>
          </a:p>
        </p:txBody>
      </p:sp>
      <p:sp>
        <p:nvSpPr>
          <p:cNvPr id="45" name="文本框 37"/>
          <p:cNvSpPr txBox="1"/>
          <p:nvPr>
            <p:custDataLst>
              <p:tags r:id="rId21"/>
            </p:custDataLst>
          </p:nvPr>
        </p:nvSpPr>
        <p:spPr>
          <a:xfrm>
            <a:off x="5607050" y="4527550"/>
            <a:ext cx="5809615" cy="1214120"/>
          </a:xfrm>
          <a:prstGeom prst="rect">
            <a:avLst/>
          </a:prstGeom>
        </p:spPr>
        <p:txBody>
          <a:bodyPr wrap="square" lIns="90000" tIns="46800" rIns="90000" bIns="46800">
            <a:normAutofit fontScale="85000" lnSpcReduction="20000"/>
          </a:bodyPr>
          <a:lstStyle>
            <a:defPPr>
              <a:defRPr lang="zh-CN"/>
            </a:defPPr>
            <a:lvl1pPr>
              <a:lnSpc>
                <a:spcPct val="150000"/>
              </a:lnSpc>
              <a:defRPr sz="1600">
                <a:solidFill>
                  <a:schemeClr val="tx1">
                    <a:lumMod val="50000"/>
                    <a:lumOff val="50000"/>
                  </a:schemeClr>
                </a:solidFill>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lumMod val="50000"/>
                    <a:lumOff val="50000"/>
                  </a:srgbClr>
                </a:solidFill>
                <a:effectLst/>
                <a:uLnTx/>
                <a:uFillTx/>
              </a:rPr>
              <a:t>The </a:t>
            </a:r>
            <a:r>
              <a:rPr kumimoji="0" lang="en-US" altLang="zh-CN" sz="1600" b="0" i="0" u="none" strike="noStrike" kern="0" cap="none" spc="0" normalizeH="0" baseline="0" noProof="0" dirty="0" err="1">
                <a:ln>
                  <a:noFill/>
                </a:ln>
                <a:solidFill>
                  <a:srgbClr val="000000">
                    <a:lumMod val="50000"/>
                    <a:lumOff val="50000"/>
                  </a:srgbClr>
                </a:solidFill>
                <a:effectLst/>
                <a:uLnTx/>
                <a:uFillTx/>
              </a:rPr>
              <a:t>FlyThIngs</a:t>
            </a:r>
            <a:r>
              <a:rPr kumimoji="0" lang="en-US" altLang="zh-CN" sz="1600" b="0" i="0" u="none" strike="noStrike" kern="0" cap="none" spc="0" normalizeH="0" baseline="0" noProof="0" dirty="0">
                <a:ln>
                  <a:noFill/>
                </a:ln>
                <a:solidFill>
                  <a:srgbClr val="000000">
                    <a:lumMod val="50000"/>
                    <a:lumOff val="50000"/>
                  </a:srgbClr>
                </a:solidFill>
                <a:effectLst/>
                <a:uLnTx/>
                <a:uFillTx/>
              </a:rPr>
              <a:t> OS is based on Linux system, excellent performance, Autonomous GUI framework, PC development function, debugging tool chain. </a:t>
            </a:r>
            <a:r>
              <a:rPr kumimoji="0" lang="en-US" sz="1600" b="0" i="0" u="none" strike="noStrike" kern="0" cap="none" spc="0" normalizeH="0" baseline="0" noProof="0" dirty="0">
                <a:ln>
                  <a:noFill/>
                </a:ln>
                <a:solidFill>
                  <a:srgbClr val="000000">
                    <a:lumMod val="50000"/>
                    <a:lumOff val="50000"/>
                  </a:srgbClr>
                </a:solidFill>
                <a:effectLst/>
                <a:uLnTx/>
                <a:uFillTx/>
              </a:rPr>
              <a:t>Make industry application development more efficient and achieve faster product </a:t>
            </a:r>
            <a:r>
              <a:rPr lang="en-US" kern="0" dirty="0">
                <a:solidFill>
                  <a:srgbClr val="000000">
                    <a:lumMod val="50000"/>
                    <a:lumOff val="50000"/>
                  </a:srgbClr>
                </a:solidFill>
              </a:rPr>
              <a:t>launching.</a:t>
            </a:r>
            <a:endParaRPr kumimoji="0" lang="zh-CN" altLang="en-US" sz="1600" b="0" i="0" u="none" strike="noStrike" kern="0" cap="none" spc="0" normalizeH="0" baseline="0" noProof="0" dirty="0">
              <a:ln>
                <a:noFill/>
              </a:ln>
              <a:solidFill>
                <a:srgbClr val="000000">
                  <a:lumMod val="50000"/>
                  <a:lumOff val="50000"/>
                </a:srgbClr>
              </a:solidFill>
              <a:effectLst/>
              <a:uLnTx/>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6370638" y="800100"/>
            <a:ext cx="2705100" cy="0"/>
          </a:xfrm>
          <a:prstGeom prst="rect">
            <a:avLst/>
          </a:prstGeom>
          <a:solidFill>
            <a:srgbClr val="333333"/>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2200" b="1" i="0" u="none" strike="noStrike" cap="none" normalizeH="0" baseline="0">
                <a:ln>
                  <a:noFill/>
                </a:ln>
                <a:solidFill>
                  <a:srgbClr val="1F87E8"/>
                </a:solidFill>
                <a:effectLst/>
                <a:latin typeface="Microsoft YaHei" pitchFamily="34" charset="-122"/>
                <a:ea typeface="Microsoft YaHei" pitchFamily="34" charset="-122"/>
                <a:cs typeface="굴림" pitchFamily="50" charset="-127"/>
              </a:rPr>
              <a:t>Multi-level GUI framework</a:t>
            </a:r>
            <a:endParaRPr kumimoji="1" lang="ko-KR" altLang="ko-KR" sz="900" b="0" i="0" u="none" strike="noStrike" cap="none" normalizeH="0" baseline="0">
              <a:ln>
                <a:noFill/>
              </a:ln>
              <a:solidFill>
                <a:schemeClr val="tx1"/>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ko-KR"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1028" name="Rectangle 4"/>
          <p:cNvSpPr>
            <a:spLocks noChangeArrowheads="1"/>
          </p:cNvSpPr>
          <p:nvPr/>
        </p:nvSpPr>
        <p:spPr bwMode="auto">
          <a:xfrm>
            <a:off x="6524628" y="1142984"/>
            <a:ext cx="3475037" cy="1154162"/>
          </a:xfrm>
          <a:prstGeom prst="rect">
            <a:avLst/>
          </a:prstGeom>
          <a:solidFill>
            <a:srgbClr val="333333"/>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1500" b="0" i="0" u="none" strike="noStrike" cap="none" normalizeH="0" baseline="0" dirty="0">
                <a:ln>
                  <a:noFill/>
                </a:ln>
                <a:solidFill>
                  <a:srgbClr val="666666"/>
                </a:solidFill>
                <a:effectLst/>
                <a:latin typeface="Arial"/>
                <a:ea typeface="Microsoft YaHei" pitchFamily="34" charset="-122"/>
                <a:cs typeface="굴림" pitchFamily="50" charset="-127"/>
              </a:rPr>
              <a:t> </a:t>
            </a:r>
            <a:r>
              <a:rPr kumimoji="1" lang="ko-KR" altLang="ko-KR" sz="1500" b="0" i="0" u="none" strike="noStrike" cap="none" normalizeH="0" baseline="0" dirty="0">
                <a:ln>
                  <a:noFill/>
                </a:ln>
                <a:solidFill>
                  <a:srgbClr val="666666"/>
                </a:solidFill>
                <a:effectLst/>
                <a:latin typeface="Microsoft YaHei" pitchFamily="34" charset="-122"/>
                <a:ea typeface="Microsoft YaHei" pitchFamily="34" charset="-122"/>
                <a:cs typeface="굴림" pitchFamily="50" charset="-127"/>
              </a:rPr>
              <a:t> </a:t>
            </a:r>
            <a:r>
              <a:rPr kumimoji="1" lang="ko-KR" altLang="ko-KR" sz="1500" b="0" i="0" u="none" strike="noStrike" cap="none" normalizeH="0" baseline="0" dirty="0">
                <a:ln>
                  <a:noFill/>
                </a:ln>
                <a:solidFill>
                  <a:srgbClr val="666666"/>
                </a:solidFill>
                <a:effectLst/>
                <a:latin typeface="Arial"/>
                <a:ea typeface="Microsoft YaHei" pitchFamily="34" charset="-122"/>
                <a:cs typeface="굴림" pitchFamily="50" charset="-127"/>
              </a:rPr>
              <a:t> </a:t>
            </a:r>
            <a:r>
              <a:rPr kumimoji="1" lang="ko-KR" altLang="ko-KR" sz="1500" b="0" i="0" u="none" strike="noStrike" cap="none" normalizeH="0" baseline="0" dirty="0">
                <a:ln>
                  <a:noFill/>
                </a:ln>
                <a:solidFill>
                  <a:srgbClr val="666666"/>
                </a:solidFill>
                <a:effectLst/>
                <a:latin typeface="Microsoft YaHei" pitchFamily="34" charset="-122"/>
                <a:ea typeface="Microsoft YaHei" pitchFamily="34" charset="-122"/>
                <a:cs typeface="굴림" pitchFamily="50" charset="-127"/>
              </a:rPr>
              <a:t> </a:t>
            </a:r>
            <a:r>
              <a:rPr kumimoji="1" lang="ko-KR" altLang="ko-KR" sz="1500" b="0" i="0" u="none" strike="noStrike" cap="none" normalizeH="0" baseline="0" dirty="0">
                <a:ln>
                  <a:noFill/>
                </a:ln>
                <a:solidFill>
                  <a:srgbClr val="666666"/>
                </a:solidFill>
                <a:effectLst/>
                <a:latin typeface="Arial"/>
                <a:ea typeface="Microsoft YaHei" pitchFamily="34" charset="-122"/>
                <a:cs typeface="굴림" pitchFamily="50" charset="-127"/>
              </a:rPr>
              <a:t> </a:t>
            </a:r>
            <a:r>
              <a:rPr kumimoji="1" lang="ko-KR" altLang="ko-KR" sz="1500" b="0" i="0" u="none" strike="noStrike" cap="none" normalizeH="0" baseline="0" dirty="0">
                <a:ln>
                  <a:noFill/>
                </a:ln>
                <a:solidFill>
                  <a:srgbClr val="666666"/>
                </a:solidFill>
                <a:effectLst/>
                <a:latin typeface="Microsoft YaHei" pitchFamily="34" charset="-122"/>
                <a:ea typeface="Microsoft YaHei" pitchFamily="34" charset="-122"/>
                <a:cs typeface="굴림" pitchFamily="50" charset="-127"/>
              </a:rPr>
              <a:t>The system is based on a multi-level UI structure design, and each control is completed by a separate image or color matching resource. Allow multi-window layer overlay,</a:t>
            </a:r>
            <a:endParaRPr kumimoji="1" lang="ko-KR"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pic>
        <p:nvPicPr>
          <p:cNvPr id="1027" name="Picture 3" descr="ABUIABADGAAg0d2d0gUogIGJDzCWBjj0Aw"/>
          <p:cNvPicPr>
            <a:picLocks noChangeAspect="1" noChangeArrowheads="1" noCrop="1"/>
          </p:cNvPicPr>
          <p:nvPr/>
        </p:nvPicPr>
        <p:blipFill>
          <a:blip r:embed="rId2"/>
          <a:srcRect/>
          <a:stretch>
            <a:fillRect/>
          </a:stretch>
        </p:blipFill>
        <p:spPr bwMode="auto">
          <a:xfrm>
            <a:off x="738150" y="785794"/>
            <a:ext cx="3799973" cy="2405046"/>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2"/>
          <p:cNvSpPr/>
          <p:nvPr>
            <p:custDataLst>
              <p:tags r:id="rId1"/>
            </p:custDataLst>
          </p:nvPr>
        </p:nvSpPr>
        <p:spPr>
          <a:xfrm>
            <a:off x="609600" y="0"/>
            <a:ext cx="628650" cy="1047750"/>
          </a:xfrm>
          <a:prstGeom prst="rect">
            <a:avLst/>
          </a:prstGeom>
          <a:solidFill>
            <a:srgbClr val="455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32" name="直接连接符 8"/>
          <p:cNvCxnSpPr/>
          <p:nvPr>
            <p:custDataLst>
              <p:tags r:id="rId2"/>
            </p:custDataLst>
          </p:nvPr>
        </p:nvCxnSpPr>
        <p:spPr>
          <a:xfrm>
            <a:off x="7351485" y="1004915"/>
            <a:ext cx="0" cy="5069114"/>
          </a:xfrm>
          <a:prstGeom prst="line">
            <a:avLst/>
          </a:prstGeom>
          <a:noFill/>
          <a:ln w="6350" cap="flat" cmpd="sng" algn="ctr">
            <a:solidFill>
              <a:srgbClr val="A5A5A5">
                <a:lumMod val="40000"/>
                <a:lumOff val="60000"/>
              </a:srgbClr>
            </a:solidFill>
            <a:prstDash val="solid"/>
            <a:miter lim="800000"/>
          </a:ln>
          <a:effectLst/>
        </p:spPr>
      </p:cxnSp>
      <p:sp>
        <p:nvSpPr>
          <p:cNvPr id="33" name="文本框 7"/>
          <p:cNvSpPr txBox="1"/>
          <p:nvPr>
            <p:custDataLst>
              <p:tags r:id="rId3"/>
            </p:custDataLst>
          </p:nvPr>
        </p:nvSpPr>
        <p:spPr>
          <a:xfrm>
            <a:off x="609600" y="523875"/>
            <a:ext cx="628650" cy="523220"/>
          </a:xfrm>
          <a:prstGeom prst="rect">
            <a:avLst/>
          </a:prstGeom>
          <a:noFill/>
        </p:spPr>
        <p:txBody>
          <a:bodyPr wrap="square" lIns="90000" tIns="46800" rIns="90000" bIns="46800" rtlCol="0">
            <a:normAutofit/>
          </a:bodyPr>
          <a:lstStyle>
            <a:defPPr>
              <a:defRPr lang="zh-CN"/>
            </a:defPPr>
            <a:lvl1pPr algn="ctr">
              <a:defRPr sz="2800">
                <a:solidFill>
                  <a:schemeClr val="bg1"/>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FFFFFF"/>
                </a:solidFill>
                <a:effectLst/>
                <a:uLnTx/>
                <a:uFillTx/>
                <a:latin typeface="Impact" panose="020B0806030902050204" pitchFamily="34" charset="0"/>
              </a:rPr>
              <a:t>02</a:t>
            </a:r>
            <a:endParaRPr kumimoji="0" lang="zh-CN" altLang="en-US" sz="2800" b="0" i="0" u="none" strike="noStrike" kern="0" cap="none" spc="0" normalizeH="0" baseline="0" noProof="0" dirty="0">
              <a:ln>
                <a:noFill/>
              </a:ln>
              <a:solidFill>
                <a:srgbClr val="FFFFFF"/>
              </a:solidFill>
              <a:effectLst/>
              <a:uLnTx/>
              <a:uFillTx/>
              <a:latin typeface="Impact" panose="020B0806030902050204" pitchFamily="34" charset="0"/>
            </a:endParaRPr>
          </a:p>
        </p:txBody>
      </p:sp>
      <p:sp>
        <p:nvSpPr>
          <p:cNvPr id="34" name="文本框 26"/>
          <p:cNvSpPr txBox="1"/>
          <p:nvPr>
            <p:custDataLst>
              <p:tags r:id="rId4"/>
            </p:custDataLst>
          </p:nvPr>
        </p:nvSpPr>
        <p:spPr>
          <a:xfrm>
            <a:off x="7810512" y="1285860"/>
            <a:ext cx="3357001" cy="523220"/>
          </a:xfrm>
          <a:prstGeom prst="rect">
            <a:avLst/>
          </a:prstGeom>
        </p:spPr>
        <p:txBody>
          <a:bodyPr wrap="square" lIns="90000" tIns="46800" rIns="90000" bIns="46800">
            <a:normAutofit fontScale="60000" lnSpcReduction="20000"/>
          </a:bodyPr>
          <a:lstStyle>
            <a:defPPr>
              <a:defRPr lang="zh-CN"/>
            </a:defPPr>
            <a:lvl1pPr>
              <a:defRPr sz="2800">
                <a:solidFill>
                  <a:schemeClr val="tx2"/>
                </a:solidFill>
                <a:latin typeface="+mj-lt"/>
                <a:ea typeface="+mj-ea"/>
                <a:cs typeface="+mj-cs"/>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455171"/>
                </a:solidFill>
                <a:effectLst/>
                <a:uLnTx/>
                <a:uFillTx/>
                <a:latin typeface="Arial"/>
                <a:ea typeface="微软雅黑"/>
                <a:cs typeface="+mj-cs"/>
              </a:rPr>
              <a:t>Technical Platform Framework</a:t>
            </a:r>
            <a:endParaRPr kumimoji="0" lang="zh-CN" altLang="en-US" sz="2800" b="0" i="0" u="none" strike="noStrike" kern="0" cap="none" spc="0" normalizeH="0" baseline="0" noProof="0" dirty="0">
              <a:ln>
                <a:noFill/>
              </a:ln>
              <a:solidFill>
                <a:srgbClr val="455171"/>
              </a:solidFill>
              <a:effectLst/>
              <a:uLnTx/>
              <a:uFillTx/>
              <a:latin typeface="Arial"/>
              <a:ea typeface="微软雅黑"/>
              <a:cs typeface="+mj-cs"/>
            </a:endParaRPr>
          </a:p>
        </p:txBody>
      </p:sp>
      <p:sp>
        <p:nvSpPr>
          <p:cNvPr id="35" name="矩形 3"/>
          <p:cNvSpPr/>
          <p:nvPr/>
        </p:nvSpPr>
        <p:spPr>
          <a:xfrm>
            <a:off x="473075" y="5104130"/>
            <a:ext cx="6558280" cy="532765"/>
          </a:xfrm>
          <a:prstGeom prst="rect">
            <a:avLst/>
          </a:prstGeom>
          <a:solidFill>
            <a:srgbClr val="455171"/>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6" name="矩形 5"/>
          <p:cNvSpPr/>
          <p:nvPr/>
        </p:nvSpPr>
        <p:spPr>
          <a:xfrm>
            <a:off x="473075" y="4135120"/>
            <a:ext cx="1987550" cy="840740"/>
          </a:xfrm>
          <a:prstGeom prst="rect">
            <a:avLst/>
          </a:prstGeom>
          <a:solidFill>
            <a:srgbClr val="70AD47">
              <a:lumMod val="75000"/>
            </a:srgbClr>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7" name="矩形 6"/>
          <p:cNvSpPr/>
          <p:nvPr/>
        </p:nvSpPr>
        <p:spPr>
          <a:xfrm>
            <a:off x="462915" y="2386330"/>
            <a:ext cx="1996440" cy="615950"/>
          </a:xfrm>
          <a:prstGeom prst="rect">
            <a:avLst/>
          </a:prstGeom>
          <a:solidFill>
            <a:srgbClr val="70AD47">
              <a:lumMod val="75000"/>
            </a:srgbClr>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8" name="矩形 9"/>
          <p:cNvSpPr/>
          <p:nvPr/>
        </p:nvSpPr>
        <p:spPr>
          <a:xfrm>
            <a:off x="2555875" y="4135120"/>
            <a:ext cx="1298575" cy="840740"/>
          </a:xfrm>
          <a:prstGeom prst="rect">
            <a:avLst/>
          </a:prstGeom>
          <a:solidFill>
            <a:srgbClr val="455171"/>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9" name="矩形 11"/>
          <p:cNvSpPr/>
          <p:nvPr/>
        </p:nvSpPr>
        <p:spPr>
          <a:xfrm>
            <a:off x="5733415" y="2343785"/>
            <a:ext cx="1298575" cy="1689100"/>
          </a:xfrm>
          <a:prstGeom prst="rect">
            <a:avLst/>
          </a:prstGeom>
          <a:solidFill>
            <a:srgbClr val="5B9BD5">
              <a:lumMod val="75000"/>
            </a:srgbClr>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0" name="矩形 13"/>
          <p:cNvSpPr/>
          <p:nvPr/>
        </p:nvSpPr>
        <p:spPr>
          <a:xfrm>
            <a:off x="462915" y="3151505"/>
            <a:ext cx="1996440" cy="860425"/>
          </a:xfrm>
          <a:prstGeom prst="rect">
            <a:avLst/>
          </a:prstGeom>
          <a:solidFill>
            <a:srgbClr val="70AD47">
              <a:lumMod val="75000"/>
            </a:srgbClr>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1" name="文本框 16"/>
          <p:cNvSpPr txBox="1"/>
          <p:nvPr/>
        </p:nvSpPr>
        <p:spPr>
          <a:xfrm>
            <a:off x="5733415" y="2589530"/>
            <a:ext cx="1298575" cy="1198880"/>
          </a:xfrm>
          <a:prstGeom prst="rect">
            <a:avLst/>
          </a:prstGeom>
          <a:noFill/>
        </p:spPr>
        <p:txBody>
          <a:bodyPr wrap="square" rtlCol="0">
            <a:spAutoFit/>
          </a:bodyPr>
          <a:lstStyle/>
          <a:p>
            <a:r>
              <a:rPr lang="en-US" sz="2400">
                <a:solidFill>
                  <a:srgbClr val="F2D4AA"/>
                </a:solidFill>
                <a:latin typeface="+mj-ea"/>
                <a:ea typeface="+mj-ea"/>
                <a:cs typeface="+mj-ea"/>
              </a:rPr>
              <a:t>MQTT</a:t>
            </a:r>
          </a:p>
          <a:p>
            <a:r>
              <a:rPr lang="en-US" sz="2400">
                <a:solidFill>
                  <a:srgbClr val="F2D4AA"/>
                </a:solidFill>
                <a:latin typeface="+mj-ea"/>
                <a:ea typeface="+mj-ea"/>
                <a:cs typeface="+mj-ea"/>
              </a:rPr>
              <a:t>HTTP</a:t>
            </a:r>
          </a:p>
          <a:p>
            <a:r>
              <a:rPr lang="en-US" sz="2400">
                <a:solidFill>
                  <a:srgbClr val="F2D4AA"/>
                </a:solidFill>
                <a:latin typeface="+mj-ea"/>
                <a:ea typeface="+mj-ea"/>
                <a:cs typeface="+mj-ea"/>
              </a:rPr>
              <a:t>HTTPS</a:t>
            </a:r>
          </a:p>
        </p:txBody>
      </p:sp>
      <p:sp>
        <p:nvSpPr>
          <p:cNvPr id="42" name="文本框 17"/>
          <p:cNvSpPr txBox="1"/>
          <p:nvPr/>
        </p:nvSpPr>
        <p:spPr>
          <a:xfrm>
            <a:off x="2912745" y="4324985"/>
            <a:ext cx="871220" cy="460375"/>
          </a:xfrm>
          <a:prstGeom prst="rect">
            <a:avLst/>
          </a:prstGeom>
          <a:noFill/>
        </p:spPr>
        <p:txBody>
          <a:bodyPr wrap="square" rtlCol="0">
            <a:spAutoFit/>
          </a:bodyPr>
          <a:lstStyle/>
          <a:p>
            <a:r>
              <a:rPr lang="en-US" sz="2400">
                <a:solidFill>
                  <a:srgbClr val="F2D4AA"/>
                </a:solidFill>
                <a:latin typeface="+mj-ea"/>
                <a:ea typeface="+mj-ea"/>
                <a:cs typeface="+mj-ea"/>
              </a:rPr>
              <a:t>init</a:t>
            </a:r>
          </a:p>
        </p:txBody>
      </p:sp>
      <p:sp>
        <p:nvSpPr>
          <p:cNvPr id="43" name="文本框 20"/>
          <p:cNvSpPr txBox="1"/>
          <p:nvPr/>
        </p:nvSpPr>
        <p:spPr>
          <a:xfrm>
            <a:off x="2881290" y="5143512"/>
            <a:ext cx="1929435" cy="460375"/>
          </a:xfrm>
          <a:prstGeom prst="rect">
            <a:avLst/>
          </a:prstGeom>
          <a:noFill/>
        </p:spPr>
        <p:txBody>
          <a:bodyPr wrap="square" rtlCol="0">
            <a:spAutoFit/>
          </a:bodyPr>
          <a:lstStyle/>
          <a:p>
            <a:r>
              <a:rPr lang="en-US" sz="2400" dirty="0">
                <a:solidFill>
                  <a:srgbClr val="F2D4AA"/>
                </a:solidFill>
                <a:latin typeface="+mj-ea"/>
                <a:ea typeface="+mj-ea"/>
                <a:cs typeface="+mj-ea"/>
              </a:rPr>
              <a:t>Linux Kernel</a:t>
            </a:r>
          </a:p>
        </p:txBody>
      </p:sp>
      <p:sp>
        <p:nvSpPr>
          <p:cNvPr id="44" name="文本框 21"/>
          <p:cNvSpPr txBox="1"/>
          <p:nvPr/>
        </p:nvSpPr>
        <p:spPr>
          <a:xfrm>
            <a:off x="497840" y="2478405"/>
            <a:ext cx="1882775" cy="460375"/>
          </a:xfrm>
          <a:prstGeom prst="rect">
            <a:avLst/>
          </a:prstGeom>
          <a:noFill/>
        </p:spPr>
        <p:txBody>
          <a:bodyPr wrap="square" rtlCol="0">
            <a:spAutoFit/>
          </a:bodyPr>
          <a:lstStyle/>
          <a:p>
            <a:r>
              <a:rPr lang="en-US" sz="2400">
                <a:solidFill>
                  <a:srgbClr val="F2D4AA"/>
                </a:solidFill>
                <a:latin typeface="+mj-ea"/>
                <a:ea typeface="+mj-ea"/>
                <a:cs typeface="+mj-ea"/>
              </a:rPr>
              <a:t>FTU Loader</a:t>
            </a:r>
          </a:p>
        </p:txBody>
      </p:sp>
      <p:sp>
        <p:nvSpPr>
          <p:cNvPr id="45" name="文本框 29"/>
          <p:cNvSpPr txBox="1"/>
          <p:nvPr/>
        </p:nvSpPr>
        <p:spPr>
          <a:xfrm>
            <a:off x="748665" y="3351530"/>
            <a:ext cx="1445260" cy="460375"/>
          </a:xfrm>
          <a:prstGeom prst="rect">
            <a:avLst/>
          </a:prstGeom>
          <a:noFill/>
        </p:spPr>
        <p:txBody>
          <a:bodyPr wrap="square" rtlCol="0">
            <a:spAutoFit/>
          </a:bodyPr>
          <a:lstStyle/>
          <a:p>
            <a:r>
              <a:rPr lang="en-US" sz="2400">
                <a:solidFill>
                  <a:srgbClr val="F2D4AA"/>
                </a:solidFill>
                <a:latin typeface="+mj-ea"/>
                <a:ea typeface="+mj-ea"/>
                <a:cs typeface="+mj-ea"/>
              </a:rPr>
              <a:t>Controls</a:t>
            </a:r>
          </a:p>
        </p:txBody>
      </p:sp>
      <p:sp>
        <p:nvSpPr>
          <p:cNvPr id="46" name="文本框 30"/>
          <p:cNvSpPr txBox="1"/>
          <p:nvPr/>
        </p:nvSpPr>
        <p:spPr>
          <a:xfrm>
            <a:off x="697865" y="4325620"/>
            <a:ext cx="1527810" cy="460375"/>
          </a:xfrm>
          <a:prstGeom prst="rect">
            <a:avLst/>
          </a:prstGeom>
          <a:noFill/>
        </p:spPr>
        <p:txBody>
          <a:bodyPr wrap="square" rtlCol="0">
            <a:spAutoFit/>
          </a:bodyPr>
          <a:lstStyle/>
          <a:p>
            <a:r>
              <a:rPr lang="en-US" sz="2400">
                <a:solidFill>
                  <a:srgbClr val="F2D4AA"/>
                </a:solidFill>
                <a:latin typeface="+mj-ea"/>
                <a:ea typeface="+mj-ea"/>
                <a:cs typeface="+mj-ea"/>
              </a:rPr>
              <a:t>GUI Core</a:t>
            </a:r>
          </a:p>
        </p:txBody>
      </p:sp>
      <p:sp>
        <p:nvSpPr>
          <p:cNvPr id="47" name="矩形 1"/>
          <p:cNvSpPr/>
          <p:nvPr/>
        </p:nvSpPr>
        <p:spPr>
          <a:xfrm>
            <a:off x="3940810" y="4135120"/>
            <a:ext cx="1725930" cy="840740"/>
          </a:xfrm>
          <a:prstGeom prst="rect">
            <a:avLst/>
          </a:prstGeom>
          <a:solidFill>
            <a:srgbClr val="455171"/>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48" name="文本框 10"/>
          <p:cNvSpPr txBox="1"/>
          <p:nvPr/>
        </p:nvSpPr>
        <p:spPr>
          <a:xfrm>
            <a:off x="3979545" y="4324985"/>
            <a:ext cx="1725295" cy="460375"/>
          </a:xfrm>
          <a:prstGeom prst="rect">
            <a:avLst/>
          </a:prstGeom>
          <a:noFill/>
        </p:spPr>
        <p:txBody>
          <a:bodyPr wrap="square" rtlCol="0">
            <a:spAutoFit/>
          </a:bodyPr>
          <a:lstStyle/>
          <a:p>
            <a:r>
              <a:rPr lang="en-US" sz="2400">
                <a:solidFill>
                  <a:srgbClr val="F2D4AA"/>
                </a:solidFill>
                <a:latin typeface="+mj-ea"/>
                <a:ea typeface="+mj-ea"/>
                <a:cs typeface="+mj-ea"/>
              </a:rPr>
              <a:t>Properties</a:t>
            </a:r>
          </a:p>
        </p:txBody>
      </p:sp>
      <p:sp>
        <p:nvSpPr>
          <p:cNvPr id="49" name="矩形 12"/>
          <p:cNvSpPr/>
          <p:nvPr/>
        </p:nvSpPr>
        <p:spPr>
          <a:xfrm>
            <a:off x="5733415" y="4135755"/>
            <a:ext cx="1298575" cy="840740"/>
          </a:xfrm>
          <a:prstGeom prst="rect">
            <a:avLst/>
          </a:prstGeom>
          <a:solidFill>
            <a:srgbClr val="5B9BD5">
              <a:lumMod val="75000"/>
            </a:srgbClr>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50" name="文本框 15"/>
          <p:cNvSpPr txBox="1"/>
          <p:nvPr/>
        </p:nvSpPr>
        <p:spPr>
          <a:xfrm>
            <a:off x="6064885" y="4325620"/>
            <a:ext cx="871220" cy="460375"/>
          </a:xfrm>
          <a:prstGeom prst="rect">
            <a:avLst/>
          </a:prstGeom>
          <a:noFill/>
        </p:spPr>
        <p:txBody>
          <a:bodyPr wrap="square" rtlCol="0">
            <a:spAutoFit/>
          </a:bodyPr>
          <a:lstStyle/>
          <a:p>
            <a:r>
              <a:rPr lang="en-US" sz="2400">
                <a:solidFill>
                  <a:srgbClr val="F2D4AA"/>
                </a:solidFill>
                <a:latin typeface="+mj-ea"/>
                <a:ea typeface="+mj-ea"/>
                <a:cs typeface="+mj-ea"/>
              </a:rPr>
              <a:t>net</a:t>
            </a:r>
          </a:p>
        </p:txBody>
      </p:sp>
      <p:sp>
        <p:nvSpPr>
          <p:cNvPr id="51" name="矩形 4"/>
          <p:cNvSpPr/>
          <p:nvPr/>
        </p:nvSpPr>
        <p:spPr>
          <a:xfrm>
            <a:off x="2555875" y="2386330"/>
            <a:ext cx="1665605" cy="1604645"/>
          </a:xfrm>
          <a:prstGeom prst="rect">
            <a:avLst/>
          </a:prstGeom>
          <a:solidFill>
            <a:srgbClr val="455171"/>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52" name="文本框 14"/>
          <p:cNvSpPr txBox="1"/>
          <p:nvPr/>
        </p:nvSpPr>
        <p:spPr>
          <a:xfrm>
            <a:off x="2556510" y="2816225"/>
            <a:ext cx="1664970" cy="829945"/>
          </a:xfrm>
          <a:prstGeom prst="rect">
            <a:avLst/>
          </a:prstGeom>
          <a:noFill/>
        </p:spPr>
        <p:txBody>
          <a:bodyPr wrap="square" rtlCol="0">
            <a:spAutoFit/>
          </a:bodyPr>
          <a:lstStyle/>
          <a:p>
            <a:r>
              <a:rPr lang="en-US" sz="2400">
                <a:solidFill>
                  <a:srgbClr val="F2D4AA"/>
                </a:solidFill>
                <a:latin typeface="+mj-ea"/>
                <a:ea typeface="+mj-ea"/>
                <a:cs typeface="+mj-ea"/>
              </a:rPr>
              <a:t>Hardware API</a:t>
            </a:r>
          </a:p>
        </p:txBody>
      </p:sp>
      <p:sp>
        <p:nvSpPr>
          <p:cNvPr id="53" name="矩形 18"/>
          <p:cNvSpPr/>
          <p:nvPr/>
        </p:nvSpPr>
        <p:spPr>
          <a:xfrm>
            <a:off x="4368165" y="2344420"/>
            <a:ext cx="1298575" cy="1689100"/>
          </a:xfrm>
          <a:prstGeom prst="rect">
            <a:avLst/>
          </a:prstGeom>
          <a:solidFill>
            <a:srgbClr val="5B9BD5">
              <a:lumMod val="75000"/>
            </a:srgbClr>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54" name="文本框 19"/>
          <p:cNvSpPr txBox="1"/>
          <p:nvPr/>
        </p:nvSpPr>
        <p:spPr>
          <a:xfrm>
            <a:off x="4406265" y="2773680"/>
            <a:ext cx="1298575" cy="829945"/>
          </a:xfrm>
          <a:prstGeom prst="rect">
            <a:avLst/>
          </a:prstGeom>
          <a:noFill/>
        </p:spPr>
        <p:txBody>
          <a:bodyPr wrap="square" rtlCol="0">
            <a:spAutoFit/>
          </a:bodyPr>
          <a:lstStyle/>
          <a:p>
            <a:r>
              <a:rPr lang="en-US" sz="2400">
                <a:solidFill>
                  <a:srgbClr val="F2D4AA"/>
                </a:solidFill>
                <a:latin typeface="+mj-ea"/>
                <a:ea typeface="+mj-ea"/>
                <a:cs typeface="+mj-ea"/>
              </a:rPr>
              <a:t>Media</a:t>
            </a:r>
          </a:p>
          <a:p>
            <a:r>
              <a:rPr lang="en-US" sz="2400">
                <a:solidFill>
                  <a:srgbClr val="F2D4AA"/>
                </a:solidFill>
                <a:latin typeface="+mj-ea"/>
                <a:ea typeface="+mj-ea"/>
                <a:cs typeface="+mj-ea"/>
              </a:rPr>
              <a:t>API</a:t>
            </a:r>
          </a:p>
        </p:txBody>
      </p:sp>
      <p:sp>
        <p:nvSpPr>
          <p:cNvPr id="55" name="矩形 22"/>
          <p:cNvSpPr/>
          <p:nvPr/>
        </p:nvSpPr>
        <p:spPr>
          <a:xfrm>
            <a:off x="462915" y="1350645"/>
            <a:ext cx="6567805" cy="921385"/>
          </a:xfrm>
          <a:prstGeom prst="rect">
            <a:avLst/>
          </a:prstGeom>
          <a:solidFill>
            <a:srgbClr val="7030A0"/>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56" name="文本框 23"/>
          <p:cNvSpPr txBox="1"/>
          <p:nvPr/>
        </p:nvSpPr>
        <p:spPr>
          <a:xfrm>
            <a:off x="3347083" y="1581150"/>
            <a:ext cx="2463165" cy="460375"/>
          </a:xfrm>
          <a:prstGeom prst="rect">
            <a:avLst/>
          </a:prstGeom>
          <a:noFill/>
        </p:spPr>
        <p:txBody>
          <a:bodyPr wrap="square" rtlCol="0">
            <a:spAutoFit/>
          </a:bodyPr>
          <a:lstStyle/>
          <a:p>
            <a:r>
              <a:rPr lang="en-US" sz="2400" dirty="0">
                <a:solidFill>
                  <a:srgbClr val="F2D4AA"/>
                </a:solidFill>
                <a:latin typeface="+mj-ea"/>
                <a:ea typeface="+mj-ea"/>
                <a:cs typeface="+mj-ea"/>
              </a:rPr>
              <a:t>APP</a:t>
            </a:r>
          </a:p>
        </p:txBody>
      </p:sp>
      <p:sp>
        <p:nvSpPr>
          <p:cNvPr id="57" name="矩形 24"/>
          <p:cNvSpPr/>
          <p:nvPr/>
        </p:nvSpPr>
        <p:spPr>
          <a:xfrm>
            <a:off x="462915" y="5685155"/>
            <a:ext cx="6558280" cy="532765"/>
          </a:xfrm>
          <a:prstGeom prst="rect">
            <a:avLst/>
          </a:prstGeom>
          <a:solidFill>
            <a:srgbClr val="455171"/>
          </a:solidFill>
          <a:ln w="12700" cap="flat" cmpd="sng" algn="ctr">
            <a:solidFill>
              <a:srgbClr val="455171">
                <a:shade val="50000"/>
              </a:srgbClr>
            </a:solidFill>
            <a:prstDash val="solid"/>
            <a:miter lim="800000"/>
          </a:ln>
          <a:effectLst>
            <a:outerShdw blurRad="50800" dist="38100" dir="2700000" algn="tl" rotWithShape="0">
              <a:prstClr val="black">
                <a:alpha val="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58" name="文本框 25"/>
          <p:cNvSpPr txBox="1"/>
          <p:nvPr/>
        </p:nvSpPr>
        <p:spPr>
          <a:xfrm>
            <a:off x="3105788" y="5786454"/>
            <a:ext cx="1704328" cy="460375"/>
          </a:xfrm>
          <a:prstGeom prst="rect">
            <a:avLst/>
          </a:prstGeom>
          <a:noFill/>
        </p:spPr>
        <p:txBody>
          <a:bodyPr wrap="square" rtlCol="0">
            <a:spAutoFit/>
          </a:bodyPr>
          <a:lstStyle/>
          <a:p>
            <a:r>
              <a:rPr lang="en-US" sz="2400" dirty="0" err="1">
                <a:solidFill>
                  <a:srgbClr val="F2D4AA"/>
                </a:solidFill>
                <a:latin typeface="+mj-ea"/>
                <a:ea typeface="+mj-ea"/>
                <a:cs typeface="+mj-ea"/>
              </a:rPr>
              <a:t>ZKLoader</a:t>
            </a:r>
            <a:endParaRPr lang="en-US" sz="2400" dirty="0">
              <a:solidFill>
                <a:srgbClr val="F2D4AA"/>
              </a:solidFill>
              <a:latin typeface="+mj-ea"/>
              <a:ea typeface="+mj-ea"/>
              <a:cs typeface="+mj-ea"/>
            </a:endParaRPr>
          </a:p>
        </p:txBody>
      </p:sp>
      <p:sp>
        <p:nvSpPr>
          <p:cNvPr id="59" name="文本框 27"/>
          <p:cNvSpPr txBox="1"/>
          <p:nvPr/>
        </p:nvSpPr>
        <p:spPr>
          <a:xfrm>
            <a:off x="7667636" y="2500306"/>
            <a:ext cx="4069080" cy="2637710"/>
          </a:xfrm>
          <a:prstGeom prst="rect">
            <a:avLst/>
          </a:prstGeom>
          <a:noFill/>
        </p:spPr>
        <p:txBody>
          <a:bodyPr wrap="square" rtlCol="0">
            <a:spAutoFit/>
          </a:bodyPr>
          <a:lstStyle/>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It's perfect on Linux.</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err="1">
                <a:ln>
                  <a:noFill/>
                </a:ln>
                <a:solidFill>
                  <a:sysClr val="windowText" lastClr="000000"/>
                </a:solidFill>
                <a:effectLst/>
                <a:uLnTx/>
                <a:uFillTx/>
              </a:rPr>
              <a:t>ZKloader</a:t>
            </a:r>
            <a:r>
              <a:rPr kumimoji="0" lang="en-US" altLang="zh-CN" sz="1400" b="0" i="0" u="none" strike="noStrike" kern="0" cap="none" spc="0" normalizeH="0" baseline="0" noProof="0" dirty="0">
                <a:ln>
                  <a:noFill/>
                </a:ln>
                <a:solidFill>
                  <a:sysClr val="windowText" lastClr="000000"/>
                </a:solidFill>
                <a:effectLst/>
                <a:uLnTx/>
                <a:uFillTx/>
              </a:rPr>
              <a:t> : fast boot  and encrypted boot</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rPr>
              <a:t>Add init, properties framework</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GUI frame</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Hardware related API, such as GPIO, IIC.</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Multimedia framework, also binding hardware layer</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sysClr val="windowText" lastClr="000000"/>
                </a:solidFill>
                <a:effectLst/>
                <a:uLnTx/>
                <a:uFillTx/>
              </a:rPr>
              <a:t>Network Interface API, WIFI Set API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1"/>
          <p:cNvSpPr/>
          <p:nvPr>
            <p:custDataLst>
              <p:tags r:id="rId1"/>
            </p:custDataLst>
          </p:nvPr>
        </p:nvSpPr>
        <p:spPr>
          <a:xfrm>
            <a:off x="609600" y="0"/>
            <a:ext cx="628650" cy="1047750"/>
          </a:xfrm>
          <a:prstGeom prst="rect">
            <a:avLst/>
          </a:prstGeom>
          <a:solidFill>
            <a:srgbClr val="455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23" name="直接连接符 3"/>
          <p:cNvCxnSpPr/>
          <p:nvPr>
            <p:custDataLst>
              <p:tags r:id="rId2"/>
            </p:custDataLst>
          </p:nvPr>
        </p:nvCxnSpPr>
        <p:spPr>
          <a:xfrm>
            <a:off x="1523968" y="2928934"/>
            <a:ext cx="4000528" cy="1588"/>
          </a:xfrm>
          <a:prstGeom prst="line">
            <a:avLst/>
          </a:prstGeom>
          <a:noFill/>
          <a:ln w="3175" cap="rnd" cmpd="sng" algn="ctr">
            <a:solidFill>
              <a:srgbClr val="A5A5A5"/>
            </a:solidFill>
            <a:prstDash val="solid"/>
            <a:round/>
            <a:headEnd type="none"/>
            <a:tailEnd type="none" w="med" len="med"/>
          </a:ln>
          <a:effectLst/>
        </p:spPr>
      </p:cxnSp>
      <p:cxnSp>
        <p:nvCxnSpPr>
          <p:cNvPr id="24" name="直接连接符 4"/>
          <p:cNvCxnSpPr/>
          <p:nvPr>
            <p:custDataLst>
              <p:tags r:id="rId3"/>
            </p:custDataLst>
          </p:nvPr>
        </p:nvCxnSpPr>
        <p:spPr>
          <a:xfrm>
            <a:off x="1523968" y="4572008"/>
            <a:ext cx="4000528" cy="1588"/>
          </a:xfrm>
          <a:prstGeom prst="line">
            <a:avLst/>
          </a:prstGeom>
          <a:noFill/>
          <a:ln w="3175" cap="rnd" cmpd="sng" algn="ctr">
            <a:solidFill>
              <a:srgbClr val="A5A5A5"/>
            </a:solidFill>
            <a:prstDash val="solid"/>
            <a:round/>
            <a:headEnd type="none"/>
            <a:tailEnd type="none" w="med" len="med"/>
          </a:ln>
          <a:effectLst/>
        </p:spPr>
      </p:cxnSp>
      <p:sp>
        <p:nvSpPr>
          <p:cNvPr id="25" name="圆角矩形 5"/>
          <p:cNvSpPr/>
          <p:nvPr>
            <p:custDataLst>
              <p:tags r:id="rId4"/>
            </p:custDataLst>
          </p:nvPr>
        </p:nvSpPr>
        <p:spPr bwMode="auto">
          <a:xfrm>
            <a:off x="1523444" y="1599595"/>
            <a:ext cx="1244597" cy="363483"/>
          </a:xfrm>
          <a:prstGeom prst="roundRect">
            <a:avLst>
              <a:gd name="adj" fmla="val 50000"/>
            </a:avLst>
          </a:prstGeom>
          <a:solidFill>
            <a:srgbClr val="FFFFFF"/>
          </a:solidFill>
          <a:ln w="12700" cap="flat" cmpd="sng" algn="ctr">
            <a:noFill/>
            <a:prstDash val="solid"/>
            <a:miter lim="800000"/>
          </a:ln>
          <a:effectLst>
            <a:outerShdw blurRad="508000" dist="50800" dir="2700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55171"/>
                </a:solidFill>
                <a:effectLst/>
                <a:uLnTx/>
                <a:uFillTx/>
                <a:latin typeface="Arial"/>
                <a:ea typeface="微软雅黑"/>
                <a:cs typeface="+mn-cs"/>
              </a:rPr>
              <a:t>Z11s</a:t>
            </a:r>
          </a:p>
        </p:txBody>
      </p:sp>
      <p:sp>
        <p:nvSpPr>
          <p:cNvPr id="26" name="圆角矩形 7"/>
          <p:cNvSpPr/>
          <p:nvPr>
            <p:custDataLst>
              <p:tags r:id="rId5"/>
            </p:custDataLst>
          </p:nvPr>
        </p:nvSpPr>
        <p:spPr bwMode="auto">
          <a:xfrm>
            <a:off x="1523444" y="3308872"/>
            <a:ext cx="1244597" cy="363483"/>
          </a:xfrm>
          <a:prstGeom prst="roundRect">
            <a:avLst>
              <a:gd name="adj" fmla="val 50000"/>
            </a:avLst>
          </a:prstGeom>
          <a:solidFill>
            <a:srgbClr val="455171"/>
          </a:solidFill>
          <a:ln w="12700" cap="flat" cmpd="sng" algn="ctr">
            <a:noFill/>
            <a:prstDash val="solid"/>
            <a:miter lim="800000"/>
          </a:ln>
          <a:effectLst>
            <a:outerShdw blurRad="508000" dist="50800" dir="2700000" sx="104000" sy="104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Arial"/>
                <a:ea typeface="微软雅黑"/>
                <a:cs typeface="+mn-cs"/>
              </a:rPr>
              <a:t>System</a:t>
            </a: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7" name="圆角矩形 9"/>
          <p:cNvSpPr/>
          <p:nvPr>
            <p:custDataLst>
              <p:tags r:id="rId6"/>
            </p:custDataLst>
          </p:nvPr>
        </p:nvSpPr>
        <p:spPr bwMode="auto">
          <a:xfrm>
            <a:off x="1523445" y="4883251"/>
            <a:ext cx="1244597" cy="363483"/>
          </a:xfrm>
          <a:prstGeom prst="roundRect">
            <a:avLst>
              <a:gd name="adj" fmla="val 50000"/>
            </a:avLst>
          </a:prstGeom>
          <a:solidFill>
            <a:srgbClr val="FFFFFF"/>
          </a:solidFill>
          <a:ln w="12700" cap="flat" cmpd="sng" algn="ctr">
            <a:noFill/>
            <a:prstDash val="solid"/>
            <a:miter lim="800000"/>
          </a:ln>
          <a:effectLst>
            <a:outerShdw blurRad="508000" dist="50800" dir="2700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55171"/>
                </a:solidFill>
                <a:effectLst/>
                <a:uLnTx/>
                <a:uFillTx/>
                <a:latin typeface="Arial"/>
                <a:ea typeface="微软雅黑"/>
                <a:cs typeface="+mn-cs"/>
              </a:rPr>
              <a:t>IDE</a:t>
            </a:r>
          </a:p>
        </p:txBody>
      </p:sp>
      <p:sp>
        <p:nvSpPr>
          <p:cNvPr id="28" name="圆角矩形 20"/>
          <p:cNvSpPr/>
          <p:nvPr>
            <p:custDataLst>
              <p:tags r:id="rId7"/>
            </p:custDataLst>
          </p:nvPr>
        </p:nvSpPr>
        <p:spPr bwMode="auto">
          <a:xfrm>
            <a:off x="6694732" y="1599595"/>
            <a:ext cx="1244597" cy="363483"/>
          </a:xfrm>
          <a:prstGeom prst="roundRect">
            <a:avLst>
              <a:gd name="adj" fmla="val 50000"/>
            </a:avLst>
          </a:prstGeom>
          <a:solidFill>
            <a:srgbClr val="FFFFFF"/>
          </a:solidFill>
          <a:ln w="12700" cap="flat" cmpd="sng" algn="ctr">
            <a:noFill/>
            <a:prstDash val="solid"/>
            <a:miter lim="800000"/>
          </a:ln>
          <a:effectLst>
            <a:outerShdw blurRad="508000" dist="50800" dir="2700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55171"/>
                </a:solidFill>
                <a:effectLst/>
                <a:uLnTx/>
                <a:uFillTx/>
                <a:latin typeface="Arial"/>
                <a:ea typeface="微软雅黑"/>
                <a:cs typeface="+mn-cs"/>
              </a:rPr>
              <a:t>Z6s</a:t>
            </a:r>
          </a:p>
        </p:txBody>
      </p:sp>
      <p:sp>
        <p:nvSpPr>
          <p:cNvPr id="29" name="圆角矩形 18"/>
          <p:cNvSpPr/>
          <p:nvPr>
            <p:custDataLst>
              <p:tags r:id="rId8"/>
            </p:custDataLst>
          </p:nvPr>
        </p:nvSpPr>
        <p:spPr bwMode="auto">
          <a:xfrm>
            <a:off x="6694732" y="3308872"/>
            <a:ext cx="1244597" cy="363483"/>
          </a:xfrm>
          <a:prstGeom prst="roundRect">
            <a:avLst>
              <a:gd name="adj" fmla="val 50000"/>
            </a:avLst>
          </a:prstGeom>
          <a:solidFill>
            <a:srgbClr val="455171"/>
          </a:solidFill>
          <a:ln w="12700" cap="flat" cmpd="sng" algn="ctr">
            <a:noFill/>
            <a:prstDash val="solid"/>
            <a:miter lim="800000"/>
          </a:ln>
          <a:effectLst>
            <a:outerShdw blurRad="508000" dist="50800" dir="2700000" sx="104000" sy="104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FFFF"/>
                </a:solidFill>
                <a:effectLst/>
                <a:uLnTx/>
                <a:uFillTx/>
                <a:latin typeface="Arial"/>
                <a:ea typeface="微软雅黑"/>
                <a:cs typeface="+mn-cs"/>
              </a:rPr>
              <a:t>FastGUI</a:t>
            </a:r>
          </a:p>
        </p:txBody>
      </p:sp>
      <p:sp>
        <p:nvSpPr>
          <p:cNvPr id="30" name="圆角矩形 16"/>
          <p:cNvSpPr/>
          <p:nvPr>
            <p:custDataLst>
              <p:tags r:id="rId9"/>
            </p:custDataLst>
          </p:nvPr>
        </p:nvSpPr>
        <p:spPr bwMode="auto">
          <a:xfrm>
            <a:off x="6453191" y="4883251"/>
            <a:ext cx="1785950" cy="363483"/>
          </a:xfrm>
          <a:prstGeom prst="roundRect">
            <a:avLst>
              <a:gd name="adj" fmla="val 50000"/>
            </a:avLst>
          </a:prstGeom>
          <a:solidFill>
            <a:srgbClr val="FFFFFF"/>
          </a:solidFill>
          <a:ln w="12700" cap="flat" cmpd="sng" algn="ctr">
            <a:noFill/>
            <a:prstDash val="solid"/>
            <a:miter lim="800000"/>
          </a:ln>
          <a:effectLst>
            <a:outerShdw blurRad="508000" dist="50800" dir="2700000" algn="tl" rotWithShape="0">
              <a:prstClr val="black">
                <a:alpha val="11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455171"/>
                </a:solidFill>
                <a:effectLst/>
                <a:uLnTx/>
                <a:uFillTx/>
                <a:latin typeface="Arial"/>
                <a:ea typeface="微软雅黑"/>
                <a:cs typeface="+mn-cs"/>
              </a:rPr>
              <a:t>Source development</a:t>
            </a:r>
            <a:endParaRPr kumimoji="0" lang="zh-CN" altLang="en-US" sz="1600" b="0" i="0" u="none" strike="noStrike" kern="1200" cap="none" spc="0" normalizeH="0" baseline="0" noProof="0" dirty="0">
              <a:ln>
                <a:noFill/>
              </a:ln>
              <a:solidFill>
                <a:srgbClr val="455171"/>
              </a:solidFill>
              <a:effectLst/>
              <a:uLnTx/>
              <a:uFillTx/>
              <a:latin typeface="Arial"/>
              <a:ea typeface="微软雅黑"/>
              <a:cs typeface="+mn-cs"/>
            </a:endParaRPr>
          </a:p>
        </p:txBody>
      </p:sp>
      <p:cxnSp>
        <p:nvCxnSpPr>
          <p:cNvPr id="31" name="直接连接符 17"/>
          <p:cNvCxnSpPr/>
          <p:nvPr>
            <p:custDataLst>
              <p:tags r:id="rId10"/>
            </p:custDataLst>
          </p:nvPr>
        </p:nvCxnSpPr>
        <p:spPr>
          <a:xfrm>
            <a:off x="6818594" y="2903065"/>
            <a:ext cx="3548062" cy="0"/>
          </a:xfrm>
          <a:prstGeom prst="line">
            <a:avLst/>
          </a:prstGeom>
          <a:noFill/>
          <a:ln w="3175" cap="rnd" cmpd="sng" algn="ctr">
            <a:solidFill>
              <a:srgbClr val="A5A5A5"/>
            </a:solidFill>
            <a:prstDash val="solid"/>
            <a:round/>
            <a:headEnd type="none"/>
            <a:tailEnd type="none" w="med" len="med"/>
          </a:ln>
          <a:effectLst/>
        </p:spPr>
      </p:cxnSp>
      <p:cxnSp>
        <p:nvCxnSpPr>
          <p:cNvPr id="32" name="直接连接符 18"/>
          <p:cNvCxnSpPr/>
          <p:nvPr>
            <p:custDataLst>
              <p:tags r:id="rId11"/>
            </p:custDataLst>
          </p:nvPr>
        </p:nvCxnSpPr>
        <p:spPr>
          <a:xfrm>
            <a:off x="6847169" y="4616311"/>
            <a:ext cx="3519487" cy="0"/>
          </a:xfrm>
          <a:prstGeom prst="line">
            <a:avLst/>
          </a:prstGeom>
          <a:noFill/>
          <a:ln w="3175" cap="rnd" cmpd="sng" algn="ctr">
            <a:solidFill>
              <a:srgbClr val="A5A5A5"/>
            </a:solidFill>
            <a:prstDash val="solid"/>
            <a:round/>
            <a:headEnd type="none"/>
            <a:tailEnd type="none" w="med" len="med"/>
          </a:ln>
          <a:effectLst/>
        </p:spPr>
      </p:cxnSp>
      <p:sp>
        <p:nvSpPr>
          <p:cNvPr id="33" name="文本框 20"/>
          <p:cNvSpPr txBox="1"/>
          <p:nvPr>
            <p:custDataLst>
              <p:tags r:id="rId12"/>
            </p:custDataLst>
          </p:nvPr>
        </p:nvSpPr>
        <p:spPr>
          <a:xfrm>
            <a:off x="1523443" y="542310"/>
            <a:ext cx="1620957" cy="523220"/>
          </a:xfrm>
          <a:prstGeom prst="rect">
            <a:avLst/>
          </a:prstGeom>
        </p:spPr>
        <p:txBody>
          <a:bodyPr wrap="none">
            <a:normAutofit fontScale="97500"/>
          </a:bodyPr>
          <a:lstStyle>
            <a:defPPr>
              <a:defRPr lang="zh-CN"/>
            </a:defPPr>
            <a:lvl1pPr>
              <a:defRPr sz="2800">
                <a:solidFill>
                  <a:schemeClr val="tx2"/>
                </a:solidFill>
                <a:latin typeface="+mj-lt"/>
                <a:ea typeface="+mj-ea"/>
                <a:cs typeface="+mj-cs"/>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srgbClr val="455171"/>
              </a:solidFill>
              <a:effectLst/>
              <a:uLnTx/>
              <a:uFillTx/>
              <a:latin typeface="Arial"/>
              <a:ea typeface="微软雅黑"/>
              <a:cs typeface="+mj-cs"/>
            </a:endParaRPr>
          </a:p>
        </p:txBody>
      </p:sp>
      <p:sp>
        <p:nvSpPr>
          <p:cNvPr id="34" name="文本框 21"/>
          <p:cNvSpPr txBox="1"/>
          <p:nvPr>
            <p:custDataLst>
              <p:tags r:id="rId13"/>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srgbClr val="FFFFFF"/>
                </a:solidFill>
                <a:effectLst/>
                <a:uLnTx/>
                <a:uFillTx/>
                <a:latin typeface="Impact" panose="020B0806030902050204" pitchFamily="34" charset="0"/>
              </a:rPr>
              <a:t>03</a:t>
            </a:r>
            <a:endParaRPr kumimoji="0" lang="zh-CN" altLang="en-US" sz="2800" b="0" i="0" u="none" strike="noStrike" kern="0" cap="none" spc="0" normalizeH="0" baseline="0" noProof="0">
              <a:ln>
                <a:noFill/>
              </a:ln>
              <a:solidFill>
                <a:srgbClr val="FFFFFF"/>
              </a:solidFill>
              <a:effectLst/>
              <a:uLnTx/>
              <a:uFillTx/>
              <a:latin typeface="Impact" panose="020B0806030902050204" pitchFamily="34" charset="0"/>
            </a:endParaRPr>
          </a:p>
        </p:txBody>
      </p:sp>
      <p:sp>
        <p:nvSpPr>
          <p:cNvPr id="35" name="文本框 22"/>
          <p:cNvSpPr txBox="1"/>
          <p:nvPr>
            <p:custDataLst>
              <p:tags r:id="rId14"/>
            </p:custDataLst>
          </p:nvPr>
        </p:nvSpPr>
        <p:spPr>
          <a:xfrm>
            <a:off x="1523443" y="2002347"/>
            <a:ext cx="4151600" cy="886802"/>
          </a:xfrm>
          <a:prstGeom prst="rect">
            <a:avLst/>
          </a:prstGeom>
          <a:ln>
            <a:noFill/>
          </a:ln>
        </p:spPr>
        <p:txBody>
          <a:bodyPr wrap="square" anchor="t">
            <a:noAutofit/>
          </a:bodyPr>
          <a:lstStyle>
            <a:defPPr>
              <a:defRPr lang="zh-CN"/>
            </a:defPPr>
            <a:lvl1pPr marL="171450" indent="-171450">
              <a:lnSpc>
                <a:spcPct val="150000"/>
              </a:lnSpc>
              <a:buFont typeface="Arial" panose="020B0604020202020204" pitchFamily="34" charset="0"/>
              <a:buChar char="•"/>
              <a:defRPr sz="1200"/>
            </a:lvl1p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Up to 1.2GHz operating speed based on ARM Cortex-A7</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64MByte DDR2 more cool human interaction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ysClr val="windowText" lastClr="000000"/>
                </a:solidFill>
                <a:effectLst/>
                <a:uLnTx/>
                <a:uFillTx/>
              </a:rPr>
              <a:t>Built-in RTC, perpetual calendar function</a:t>
            </a:r>
            <a:endParaRPr kumimoji="0" lang="zh-CN" altLang="en-US" b="0" i="0" u="none" strike="noStrike" kern="0" cap="none" spc="0" normalizeH="0" baseline="0" noProof="0" dirty="0">
              <a:ln>
                <a:noFill/>
              </a:ln>
              <a:solidFill>
                <a:sysClr val="windowText" lastClr="000000"/>
              </a:solidFill>
              <a:effectLst/>
              <a:uLnTx/>
              <a:uFillTx/>
            </a:endParaRPr>
          </a:p>
        </p:txBody>
      </p:sp>
      <p:sp>
        <p:nvSpPr>
          <p:cNvPr id="36" name="文本框 23"/>
          <p:cNvSpPr txBox="1"/>
          <p:nvPr>
            <p:custDataLst>
              <p:tags r:id="rId15"/>
            </p:custDataLst>
          </p:nvPr>
        </p:nvSpPr>
        <p:spPr>
          <a:xfrm>
            <a:off x="1523443" y="3711624"/>
            <a:ext cx="4151600" cy="886802"/>
          </a:xfrm>
          <a:prstGeom prst="rect">
            <a:avLst/>
          </a:prstGeom>
          <a:ln>
            <a:noFill/>
          </a:ln>
        </p:spPr>
        <p:txBody>
          <a:bodyPr wrap="square" anchor="t">
            <a:normAutofit/>
          </a:bodyPr>
          <a:lstStyle>
            <a:defPPr>
              <a:defRPr lang="zh-CN"/>
            </a:defPPr>
            <a:lvl1pPr marL="171450" marR="0" lvl="0" indent="-171450" defTabSz="913765" fontAlgn="auto">
              <a:lnSpc>
                <a:spcPct val="150000"/>
              </a:lnSpc>
              <a:spcBef>
                <a:spcPts val="0"/>
              </a:spcBef>
              <a:spcAft>
                <a:spcPts val="0"/>
              </a:spcAft>
              <a:buClrTx/>
              <a:buSzTx/>
              <a:buFont typeface="Arial" panose="020B0604020202020204" pitchFamily="34" charset="0"/>
              <a:buChar char="•"/>
              <a:defRPr kumimoji="0" sz="1200" b="0" i="0" u="none" strike="noStrike" kern="0" cap="none" spc="0" normalizeH="0" baseline="0">
                <a:ln>
                  <a:noFill/>
                </a:ln>
                <a:solidFill>
                  <a:srgbClr val="000000"/>
                </a:solidFill>
                <a:effectLst/>
                <a:uLnTx/>
                <a:uFillTx/>
              </a:defRPr>
            </a:lvl1pPr>
          </a:lstStyle>
          <a:p>
            <a:pPr marL="171450" marR="0" lvl="0" indent="-171450" defTabSz="913765"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rPr>
              <a:t>ARM </a:t>
            </a:r>
            <a:r>
              <a:rPr kumimoji="0" lang="en-US" altLang="zh-CN" sz="1200" b="0" i="0" u="none" strike="noStrike" kern="0" cap="none" spc="0" normalizeH="0" baseline="0" noProof="0" dirty="0" err="1">
                <a:ln>
                  <a:noFill/>
                </a:ln>
                <a:solidFill>
                  <a:srgbClr val="000000"/>
                </a:solidFill>
                <a:effectLst/>
                <a:uLnTx/>
                <a:uFillTx/>
              </a:rPr>
              <a:t>FlyThings</a:t>
            </a:r>
            <a:r>
              <a:rPr kumimoji="0" lang="en-US" altLang="zh-CN" sz="1200" b="0" i="0" u="none" strike="noStrike" kern="0" cap="none" spc="0" normalizeH="0" baseline="0" noProof="0" dirty="0">
                <a:ln>
                  <a:noFill/>
                </a:ln>
                <a:solidFill>
                  <a:srgbClr val="000000"/>
                </a:solidFill>
                <a:effectLst/>
                <a:uLnTx/>
                <a:uFillTx/>
              </a:rPr>
              <a:t> OS </a:t>
            </a:r>
            <a:r>
              <a:rPr kumimoji="0" lang="en-US" altLang="zh-CN" sz="1200" b="0" i="0" u="none" strike="noStrike" kern="0" cap="none" spc="0" normalizeH="0" baseline="0" noProof="0" dirty="0" err="1">
                <a:ln>
                  <a:noFill/>
                </a:ln>
                <a:solidFill>
                  <a:srgbClr val="000000"/>
                </a:solidFill>
                <a:effectLst/>
                <a:uLnTx/>
                <a:uFillTx/>
              </a:rPr>
              <a:t>IoT</a:t>
            </a:r>
            <a:r>
              <a:rPr kumimoji="0" lang="en-US" altLang="zh-CN" sz="1200" b="0" i="0" u="none" strike="noStrike" kern="0" cap="none" spc="0" normalizeH="0" baseline="0" noProof="0" dirty="0">
                <a:ln>
                  <a:noFill/>
                </a:ln>
                <a:solidFill>
                  <a:srgbClr val="000000"/>
                </a:solidFill>
                <a:effectLst/>
                <a:uLnTx/>
                <a:uFillTx/>
              </a:rPr>
              <a:t> Intelligent Operating System</a:t>
            </a:r>
          </a:p>
          <a:p>
            <a:pPr marL="171450" marR="0" lvl="0" indent="-171450" defTabSz="913765"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rPr>
              <a:t>Start up to 1.5 seconds, stable operation</a:t>
            </a:r>
          </a:p>
          <a:p>
            <a:pPr marL="171450" marR="0" lvl="0" indent="-171450" defTabSz="913765"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rPr>
              <a:t>Support APP independent update, file system</a:t>
            </a:r>
          </a:p>
        </p:txBody>
      </p:sp>
      <p:sp>
        <p:nvSpPr>
          <p:cNvPr id="37" name="文本框 24"/>
          <p:cNvSpPr txBox="1"/>
          <p:nvPr>
            <p:custDataLst>
              <p:tags r:id="rId16"/>
            </p:custDataLst>
          </p:nvPr>
        </p:nvSpPr>
        <p:spPr>
          <a:xfrm>
            <a:off x="1523444" y="5286003"/>
            <a:ext cx="4151600" cy="886802"/>
          </a:xfrm>
          <a:prstGeom prst="rect">
            <a:avLst/>
          </a:prstGeom>
          <a:ln>
            <a:noFill/>
          </a:ln>
        </p:spPr>
        <p:txBody>
          <a:bodyPr wrap="square" anchor="t">
            <a:normAutofit/>
          </a:bodyPr>
          <a:lstStyle>
            <a:defPPr>
              <a:defRPr lang="zh-CN"/>
            </a:defPPr>
            <a:lvl1pPr marL="171450" marR="0" lvl="0" indent="-171450" defTabSz="913765" fontAlgn="auto">
              <a:lnSpc>
                <a:spcPct val="150000"/>
              </a:lnSpc>
              <a:spcBef>
                <a:spcPts val="0"/>
              </a:spcBef>
              <a:spcAft>
                <a:spcPts val="0"/>
              </a:spcAft>
              <a:buClrTx/>
              <a:buSzTx/>
              <a:buFont typeface="Arial" panose="020B0604020202020204" pitchFamily="34" charset="0"/>
              <a:buChar char="•"/>
              <a:defRPr kumimoji="0" sz="1200" b="0" i="0" u="none" strike="noStrike" kern="0" cap="none" spc="0" normalizeH="0" baseline="0">
                <a:ln>
                  <a:noFill/>
                </a:ln>
                <a:solidFill>
                  <a:srgbClr val="000000"/>
                </a:solidFill>
                <a:effectLst/>
                <a:uLnTx/>
                <a:uFillTx/>
              </a:defRPr>
            </a:lvl1pPr>
          </a:lstStyle>
          <a:p>
            <a:pPr marL="171450" marR="0" lvl="0" indent="-171450" defTabSz="913765"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rPr>
              <a:t>WYSIWYG interface development</a:t>
            </a:r>
          </a:p>
          <a:p>
            <a:pPr marL="171450" marR="0" lvl="0" indent="-171450" defTabSz="913765"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rPr>
              <a:t>Support png,.9, vector font, etc., the display effect is completely consistent with Android</a:t>
            </a:r>
            <a:endParaRPr kumimoji="0" lang="zh-CN" altLang="en-US" sz="1200" b="0" i="0" u="none" strike="noStrike" kern="0" cap="none" spc="0" normalizeH="0" baseline="0" noProof="0" dirty="0">
              <a:ln>
                <a:noFill/>
              </a:ln>
              <a:solidFill>
                <a:srgbClr val="000000"/>
              </a:solidFill>
              <a:effectLst/>
              <a:uLnTx/>
              <a:uFillTx/>
            </a:endParaRPr>
          </a:p>
        </p:txBody>
      </p:sp>
      <p:sp>
        <p:nvSpPr>
          <p:cNvPr id="38" name="文本框 25"/>
          <p:cNvSpPr txBox="1"/>
          <p:nvPr>
            <p:custDataLst>
              <p:tags r:id="rId17"/>
            </p:custDataLst>
          </p:nvPr>
        </p:nvSpPr>
        <p:spPr>
          <a:xfrm>
            <a:off x="6694732" y="5286003"/>
            <a:ext cx="4151600" cy="886802"/>
          </a:xfrm>
          <a:prstGeom prst="rect">
            <a:avLst/>
          </a:prstGeom>
          <a:ln>
            <a:noFill/>
          </a:ln>
        </p:spPr>
        <p:txBody>
          <a:bodyPr wrap="square" anchor="t">
            <a:normAutofit/>
          </a:bodyPr>
          <a:lstStyle>
            <a:defPPr>
              <a:defRPr lang="zh-CN"/>
            </a:defPPr>
            <a:lvl1pPr marL="171450" marR="0" lvl="0" indent="-171450" defTabSz="913765" fontAlgn="auto">
              <a:lnSpc>
                <a:spcPct val="150000"/>
              </a:lnSpc>
              <a:spcBef>
                <a:spcPts val="0"/>
              </a:spcBef>
              <a:spcAft>
                <a:spcPts val="0"/>
              </a:spcAft>
              <a:buClrTx/>
              <a:buSzTx/>
              <a:buFont typeface="Arial" panose="020B0604020202020204" pitchFamily="34" charset="0"/>
              <a:buChar char="•"/>
              <a:defRPr kumimoji="0" sz="1200" b="0" i="0" u="none" strike="noStrike" kern="0" cap="none" spc="0" normalizeH="0" baseline="0">
                <a:ln>
                  <a:noFill/>
                </a:ln>
                <a:solidFill>
                  <a:srgbClr val="000000"/>
                </a:solidFill>
                <a:effectLst/>
                <a:uLnTx/>
                <a:uFillTx/>
              </a:defRPr>
            </a:lvl1pPr>
          </a:lstStyle>
          <a:p>
            <a:pPr marL="171450" marR="0" lvl="0" indent="-171450" defTabSz="913765"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rPr>
              <a:t>C, C + source development page logic</a:t>
            </a:r>
          </a:p>
          <a:p>
            <a:pPr marL="171450" marR="0" lvl="0" indent="-171450" defTabSz="913765"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rPr>
              <a:t>Easily port all kinds of open source code</a:t>
            </a:r>
          </a:p>
          <a:p>
            <a:pPr marL="171450" marR="0" lvl="0" indent="-171450" defTabSz="913765"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000000"/>
                </a:solidFill>
                <a:effectLst/>
                <a:uLnTx/>
                <a:uFillTx/>
              </a:rPr>
              <a:t>Easy access to all types of third-party resources</a:t>
            </a:r>
            <a:endParaRPr kumimoji="0" lang="zh-CN" altLang="en-US" sz="1200" b="0" i="0" u="none" strike="noStrike" kern="0" cap="none" spc="0" normalizeH="0" baseline="0" noProof="0" dirty="0">
              <a:ln>
                <a:noFill/>
              </a:ln>
              <a:solidFill>
                <a:srgbClr val="000000"/>
              </a:solidFill>
              <a:effectLst/>
              <a:uLnTx/>
              <a:uFillTx/>
            </a:endParaRPr>
          </a:p>
        </p:txBody>
      </p:sp>
      <p:sp>
        <p:nvSpPr>
          <p:cNvPr id="39" name="文本框 26"/>
          <p:cNvSpPr txBox="1"/>
          <p:nvPr>
            <p:custDataLst>
              <p:tags r:id="rId18"/>
            </p:custDataLst>
          </p:nvPr>
        </p:nvSpPr>
        <p:spPr>
          <a:xfrm>
            <a:off x="6694731" y="3711624"/>
            <a:ext cx="4151600" cy="886802"/>
          </a:xfrm>
          <a:prstGeom prst="rect">
            <a:avLst/>
          </a:prstGeom>
          <a:ln>
            <a:noFill/>
          </a:ln>
        </p:spPr>
        <p:txBody>
          <a:bodyPr wrap="square" anchor="t">
            <a:noAutofit/>
          </a:bodyPr>
          <a:lstStyle>
            <a:defPPr>
              <a:defRPr lang="zh-CN"/>
            </a:defPPr>
            <a:lvl1pPr marL="171450" marR="0" lvl="0" indent="-171450" defTabSz="913765" fontAlgn="auto">
              <a:lnSpc>
                <a:spcPct val="150000"/>
              </a:lnSpc>
              <a:spcBef>
                <a:spcPts val="0"/>
              </a:spcBef>
              <a:spcAft>
                <a:spcPts val="0"/>
              </a:spcAft>
              <a:buClrTx/>
              <a:buSzTx/>
              <a:buFont typeface="Arial" panose="020B0604020202020204" pitchFamily="34" charset="0"/>
              <a:buChar char="•"/>
              <a:defRPr kumimoji="0" sz="1200" b="0" i="0" u="none" strike="noStrike" kern="0" cap="none" spc="0" normalizeH="0" baseline="0">
                <a:ln>
                  <a:noFill/>
                </a:ln>
                <a:solidFill>
                  <a:srgbClr val="000000"/>
                </a:solidFill>
                <a:effectLst/>
                <a:uLnTx/>
                <a:uFillTx/>
              </a:defRPr>
            </a:lvl1pPr>
          </a:lstStyle>
          <a:p>
            <a:pPr marL="171450" marR="0" lvl="0" indent="-171450" defTabSz="9137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rgbClr val="000000"/>
                </a:solidFill>
                <a:effectLst/>
                <a:uLnTx/>
                <a:uFillTx/>
              </a:rPr>
              <a:t>Fast GUI launch, Android-like human interaction</a:t>
            </a:r>
          </a:p>
          <a:p>
            <a:pPr marL="171450" marR="0" lvl="0" indent="-171450" defTabSz="9137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rgbClr val="000000"/>
                </a:solidFill>
                <a:effectLst/>
                <a:uLnTx/>
                <a:uFillTx/>
              </a:rPr>
              <a:t>Based on 2D engine rendering, the effect is smooth and realistic</a:t>
            </a:r>
          </a:p>
          <a:p>
            <a:pPr marL="171450" marR="0" lvl="0" indent="-171450" defTabSz="9137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b="0" i="0" u="none" strike="noStrike" kern="0" cap="none" spc="0" normalizeH="0" baseline="0" noProof="0" dirty="0">
                <a:ln>
                  <a:noFill/>
                </a:ln>
                <a:solidFill>
                  <a:srgbClr val="000000"/>
                </a:solidFill>
                <a:effectLst/>
                <a:uLnTx/>
                <a:uFillTx/>
              </a:rPr>
              <a:t>Support vector graphics, </a:t>
            </a:r>
            <a:r>
              <a:rPr kumimoji="0" lang="en-US" altLang="zh-CN" b="0" i="0" u="none" strike="noStrike" kern="0" cap="none" spc="0" normalizeH="0" baseline="0" noProof="0" dirty="0" err="1">
                <a:ln>
                  <a:noFill/>
                </a:ln>
                <a:solidFill>
                  <a:srgbClr val="000000"/>
                </a:solidFill>
                <a:effectLst/>
                <a:uLnTx/>
                <a:uFillTx/>
              </a:rPr>
              <a:t>png</a:t>
            </a:r>
            <a:r>
              <a:rPr kumimoji="0" lang="en-US" altLang="zh-CN" b="0" i="0" u="none" strike="noStrike" kern="0" cap="none" spc="0" normalizeH="0" baseline="0" noProof="0" dirty="0">
                <a:ln>
                  <a:noFill/>
                </a:ln>
                <a:solidFill>
                  <a:srgbClr val="000000"/>
                </a:solidFill>
                <a:effectLst/>
                <a:uLnTx/>
                <a:uFillTx/>
              </a:rPr>
              <a:t> graphics, better display</a:t>
            </a:r>
            <a:endParaRPr kumimoji="0" lang="zh-CN" altLang="en-US" b="0" i="0" u="none" strike="noStrike" kern="0" cap="none" spc="0" normalizeH="0" baseline="0" noProof="0" dirty="0">
              <a:ln>
                <a:noFill/>
              </a:ln>
              <a:solidFill>
                <a:srgbClr val="000000"/>
              </a:solidFill>
              <a:effectLst/>
              <a:uLnTx/>
              <a:uFillTx/>
            </a:endParaRPr>
          </a:p>
        </p:txBody>
      </p:sp>
      <p:sp>
        <p:nvSpPr>
          <p:cNvPr id="40" name="文本框 27"/>
          <p:cNvSpPr txBox="1"/>
          <p:nvPr>
            <p:custDataLst>
              <p:tags r:id="rId19"/>
            </p:custDataLst>
          </p:nvPr>
        </p:nvSpPr>
        <p:spPr>
          <a:xfrm>
            <a:off x="6694731" y="2002347"/>
            <a:ext cx="4151600" cy="886802"/>
          </a:xfrm>
          <a:prstGeom prst="rect">
            <a:avLst/>
          </a:prstGeom>
          <a:ln>
            <a:noFill/>
          </a:ln>
        </p:spPr>
        <p:txBody>
          <a:bodyPr wrap="square" anchor="t">
            <a:normAutofit/>
          </a:bodyPr>
          <a:lstStyle>
            <a:defPPr>
              <a:defRPr lang="zh-CN"/>
            </a:defPPr>
            <a:lvl1pPr marL="171450" indent="-171450">
              <a:lnSpc>
                <a:spcPct val="150000"/>
              </a:lnSpc>
              <a:buFont typeface="Arial" panose="020B0604020202020204" pitchFamily="34" charset="0"/>
              <a:buChar char="•"/>
              <a:defRPr sz="1200"/>
            </a:lvl1pPr>
          </a:lstStyle>
          <a:p>
            <a:pPr marL="171450" marR="0" lvl="0" indent="-171450" defTabSz="91440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ysClr val="windowText" lastClr="000000"/>
                </a:solidFill>
                <a:effectLst/>
                <a:uLnTx/>
                <a:uFillTx/>
              </a:rPr>
              <a:t>Based on ARM926EJS@ 600MHz</a:t>
            </a:r>
          </a:p>
          <a:p>
            <a:pPr marL="171450" marR="0" lvl="0" indent="-171450" defTabSz="91440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ysClr val="windowText" lastClr="000000"/>
                </a:solidFill>
                <a:effectLst/>
                <a:uLnTx/>
                <a:uFillTx/>
              </a:rPr>
              <a:t>32MByte DDR</a:t>
            </a:r>
          </a:p>
          <a:p>
            <a:pPr marL="171450" marR="0" lvl="0" indent="-171450" defTabSz="91440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ysClr val="windowText" lastClr="000000"/>
                </a:solidFill>
                <a:effectLst/>
                <a:uLnTx/>
                <a:uFillTx/>
              </a:rPr>
              <a:t>Ultra low cost, full color display solution</a:t>
            </a:r>
            <a:endParaRPr kumimoji="0" lang="zh-CN" altLang="en-US" sz="1200" b="0" i="0" u="none" strike="noStrike" kern="0" cap="none" spc="0" normalizeH="0" baseline="0" noProof="0" dirty="0">
              <a:ln>
                <a:noFill/>
              </a:ln>
              <a:solidFill>
                <a:sysClr val="windowText" lastClr="000000"/>
              </a:solidFill>
              <a:effectLst/>
              <a:uLnTx/>
              <a:uFillTx/>
            </a:endParaRPr>
          </a:p>
        </p:txBody>
      </p:sp>
      <p:sp>
        <p:nvSpPr>
          <p:cNvPr id="41" name="직사각형 40"/>
          <p:cNvSpPr/>
          <p:nvPr/>
        </p:nvSpPr>
        <p:spPr>
          <a:xfrm>
            <a:off x="1654879" y="585801"/>
            <a:ext cx="228780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rPr>
              <a:t>Solution Introduction</a:t>
            </a:r>
            <a:endParaRPr kumimoji="0" lang="ko-KR"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p:nvPr>
            <p:custDataLst>
              <p:tags r:id="rId1"/>
            </p:custDataLst>
          </p:nvPr>
        </p:nvSpPr>
        <p:spPr>
          <a:xfrm>
            <a:off x="609600" y="0"/>
            <a:ext cx="628650" cy="1047750"/>
          </a:xfrm>
          <a:prstGeom prst="rect">
            <a:avLst/>
          </a:prstGeom>
          <a:solidFill>
            <a:srgbClr val="455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7" name="文本框 20"/>
          <p:cNvSpPr txBox="1"/>
          <p:nvPr>
            <p:custDataLst>
              <p:tags r:id="rId2"/>
            </p:custDataLst>
          </p:nvPr>
        </p:nvSpPr>
        <p:spPr>
          <a:xfrm>
            <a:off x="1523443" y="523895"/>
            <a:ext cx="1620957" cy="523220"/>
          </a:xfrm>
          <a:prstGeom prst="rect">
            <a:avLst/>
          </a:prstGeom>
        </p:spPr>
        <p:txBody>
          <a:bodyPr wrap="none">
            <a:normAutofit fontScale="97500"/>
          </a:bodyPr>
          <a:lstStyle>
            <a:defPPr>
              <a:defRPr lang="zh-CN"/>
            </a:defPPr>
            <a:lvl1pPr>
              <a:defRPr sz="2800">
                <a:solidFill>
                  <a:schemeClr val="tx2"/>
                </a:solidFill>
                <a:latin typeface="+mj-lt"/>
                <a:ea typeface="+mj-ea"/>
                <a:cs typeface="+mj-cs"/>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455171"/>
                </a:solidFill>
                <a:effectLst/>
                <a:uLnTx/>
                <a:uFillTx/>
                <a:latin typeface="Arial"/>
                <a:ea typeface="微软雅黑"/>
                <a:cs typeface="+mj-cs"/>
              </a:rPr>
              <a:t>Platform selection</a:t>
            </a:r>
            <a:endParaRPr kumimoji="0" lang="zh-CN" altLang="en-US" sz="2800" b="0" i="0" u="none" strike="noStrike" kern="0" cap="none" spc="0" normalizeH="0" baseline="0" noProof="0" dirty="0">
              <a:ln>
                <a:noFill/>
              </a:ln>
              <a:solidFill>
                <a:srgbClr val="455171"/>
              </a:solidFill>
              <a:effectLst/>
              <a:uLnTx/>
              <a:uFillTx/>
              <a:latin typeface="Arial"/>
              <a:ea typeface="微软雅黑"/>
              <a:cs typeface="+mj-cs"/>
            </a:endParaRPr>
          </a:p>
        </p:txBody>
      </p:sp>
      <p:sp>
        <p:nvSpPr>
          <p:cNvPr id="8" name="文本框 21"/>
          <p:cNvSpPr txBox="1"/>
          <p:nvPr>
            <p:custDataLst>
              <p:tags r:id="rId3"/>
            </p:custDataLst>
          </p:nvPr>
        </p:nvSpPr>
        <p:spPr>
          <a:xfrm>
            <a:off x="609600" y="523875"/>
            <a:ext cx="628650" cy="523220"/>
          </a:xfrm>
          <a:prstGeom prst="rect">
            <a:avLst/>
          </a:prstGeom>
          <a:noFill/>
        </p:spPr>
        <p:txBody>
          <a:bodyPr wrap="square" rtlCol="0">
            <a:normAutofit/>
          </a:bodyPr>
          <a:lstStyle>
            <a:defPPr>
              <a:defRPr lang="zh-CN"/>
            </a:defPPr>
            <a:lvl1pPr algn="ctr">
              <a:defRPr sz="2800">
                <a:solidFill>
                  <a:schemeClr val="bg1"/>
                </a:solidFill>
                <a:latin typeface="Impact" panose="020B080603090205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srgbClr val="FFFFFF"/>
                </a:solidFill>
                <a:effectLst/>
                <a:uLnTx/>
                <a:uFillTx/>
                <a:latin typeface="Impact" panose="020B0806030902050204" pitchFamily="34" charset="0"/>
              </a:rPr>
              <a:t>03</a:t>
            </a:r>
            <a:endParaRPr kumimoji="0" lang="zh-CN" altLang="en-US" sz="2800" b="0" i="0" u="none" strike="noStrike" kern="0" cap="none" spc="0" normalizeH="0" baseline="0" noProof="0">
              <a:ln>
                <a:noFill/>
              </a:ln>
              <a:solidFill>
                <a:srgbClr val="FFFFFF"/>
              </a:solidFill>
              <a:effectLst/>
              <a:uLnTx/>
              <a:uFillTx/>
              <a:latin typeface="Impact" panose="020B0806030902050204" pitchFamily="34" charset="0"/>
            </a:endParaRPr>
          </a:p>
        </p:txBody>
      </p:sp>
      <p:graphicFrame>
        <p:nvGraphicFramePr>
          <p:cNvPr id="9" name="表格 2"/>
          <p:cNvGraphicFramePr/>
          <p:nvPr/>
        </p:nvGraphicFramePr>
        <p:xfrm>
          <a:off x="609600" y="1165860"/>
          <a:ext cx="11385169" cy="5139690"/>
        </p:xfrm>
        <a:graphic>
          <a:graphicData uri="http://schemas.openxmlformats.org/drawingml/2006/table">
            <a:tbl>
              <a:tblPr firstRow="1" bandRow="1"/>
              <a:tblGrid>
                <a:gridCol w="1683385">
                  <a:extLst>
                    <a:ext uri="{9D8B030D-6E8A-4147-A177-3AD203B41FA5}">
                      <a16:colId xmlns="" xmlns:a16="http://schemas.microsoft.com/office/drawing/2014/main" val="20000"/>
                    </a:ext>
                  </a:extLst>
                </a:gridCol>
                <a:gridCol w="2692527">
                  <a:extLst>
                    <a:ext uri="{9D8B030D-6E8A-4147-A177-3AD203B41FA5}">
                      <a16:colId xmlns="" xmlns:a16="http://schemas.microsoft.com/office/drawing/2014/main" val="20001"/>
                    </a:ext>
                  </a:extLst>
                </a:gridCol>
                <a:gridCol w="2187956">
                  <a:extLst>
                    <a:ext uri="{9D8B030D-6E8A-4147-A177-3AD203B41FA5}">
                      <a16:colId xmlns="" xmlns:a16="http://schemas.microsoft.com/office/drawing/2014/main" val="20002"/>
                    </a:ext>
                  </a:extLst>
                </a:gridCol>
                <a:gridCol w="2187956">
                  <a:extLst>
                    <a:ext uri="{9D8B030D-6E8A-4147-A177-3AD203B41FA5}">
                      <a16:colId xmlns="" xmlns:a16="http://schemas.microsoft.com/office/drawing/2014/main" val="20003"/>
                    </a:ext>
                  </a:extLst>
                </a:gridCol>
                <a:gridCol w="2633345">
                  <a:extLst>
                    <a:ext uri="{9D8B030D-6E8A-4147-A177-3AD203B41FA5}">
                      <a16:colId xmlns="" xmlns:a16="http://schemas.microsoft.com/office/drawing/2014/main" val="20004"/>
                    </a:ext>
                  </a:extLst>
                </a:gridCol>
              </a:tblGrid>
              <a:tr h="549275">
                <a:tc>
                  <a:txBody>
                    <a:bodyPr/>
                    <a:lstStyle>
                      <a:defPPr>
                        <a:defRPr lang="zh-CN"/>
                      </a:defPPr>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buNone/>
                      </a:pPr>
                      <a:endParaRPr lang="zh-CN" altLang="en-US" sz="28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55171"/>
                    </a:solidFill>
                  </a:tcPr>
                </a:tc>
                <a:tc>
                  <a:txBody>
                    <a:bodyPr/>
                    <a:lstStyle>
                      <a:defPPr>
                        <a:defRPr lang="zh-CN"/>
                      </a:defPPr>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buNone/>
                      </a:pPr>
                      <a:r>
                        <a:rPr lang="en-US" altLang="zh-CN" sz="2800" dirty="0"/>
                        <a:t>Z11s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55171"/>
                    </a:solidFill>
                  </a:tcPr>
                </a:tc>
                <a:tc>
                  <a:txBody>
                    <a:bodyPr/>
                    <a:lstStyle>
                      <a:defPPr>
                        <a:defRPr lang="zh-CN"/>
                      </a:defPPr>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buNone/>
                      </a:pPr>
                      <a:r>
                        <a:rPr lang="en-US" altLang="zh-CN" sz="2800" dirty="0"/>
                        <a:t>Z6s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55171"/>
                    </a:solidFill>
                  </a:tcPr>
                </a:tc>
                <a:tc>
                  <a:txBody>
                    <a:bodyPr/>
                    <a:lstStyle>
                      <a:defPPr>
                        <a:defRPr lang="zh-CN"/>
                      </a:defPPr>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buNone/>
                      </a:pPr>
                      <a:r>
                        <a:rPr lang="en-US" altLang="zh-CN" sz="2800" dirty="0"/>
                        <a:t>Z6</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55171"/>
                    </a:solidFill>
                  </a:tcPr>
                </a:tc>
                <a:tc>
                  <a:txBody>
                    <a:bodyPr/>
                    <a:lstStyle>
                      <a:defPPr>
                        <a:defRPr lang="zh-CN"/>
                      </a:defPPr>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buNone/>
                      </a:pPr>
                      <a:r>
                        <a:rPr lang="en-AU" altLang="en-US" sz="2800" smtClean="0"/>
                        <a:t>A33</a:t>
                      </a:r>
                      <a:endParaRPr lang="en-AU" altLang="en-US" sz="28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55171"/>
                    </a:solidFill>
                  </a:tcPr>
                </a:tc>
                <a:extLst>
                  <a:ext uri="{0D108BD9-81ED-4DB2-BD59-A6C34878D82A}">
                    <a16:rowId xmlns="" xmlns:a16="http://schemas.microsoft.com/office/drawing/2014/main" val="10000"/>
                  </a:ext>
                </a:extLst>
              </a:tr>
              <a:tr h="640080">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en-US" altLang="zh-CN" dirty="0"/>
                        <a:t>CPU</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dirty="0"/>
                        <a:t>ARM Cortex-A7 1.0GHz</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ARM926 600MHz</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sym typeface="+mn-ea"/>
                        </a:rPr>
                        <a:t>ARM926 600MHz</a:t>
                      </a:r>
                      <a:endParaRPr lang="zh-CN" altLang="en-US" sz="140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AU" altLang="zh-CN" sz="1400" smtClean="0"/>
                        <a:t>ARM Cortex-A7*4</a:t>
                      </a:r>
                    </a:p>
                    <a:p>
                      <a:pPr>
                        <a:buNone/>
                      </a:pPr>
                      <a:r>
                        <a:rPr lang="en-AU" altLang="zh-CN" sz="1400" smtClean="0"/>
                        <a:t>MaliMP2</a:t>
                      </a:r>
                      <a:endParaRPr lang="en-AU" altLang="zh-CN" sz="1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extLst>
                  <a:ext uri="{0D108BD9-81ED-4DB2-BD59-A6C34878D82A}">
                    <a16:rowId xmlns="" xmlns:a16="http://schemas.microsoft.com/office/drawing/2014/main" val="10001"/>
                  </a:ext>
                </a:extLst>
              </a:tr>
              <a:tr h="311785">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en-US" altLang="zh-CN" dirty="0"/>
                        <a:t>DDR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DDR2 64MB</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DRAM 32MB</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DRAM 64MB</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AU" altLang="en-US" sz="1400" smtClean="0"/>
                        <a:t>DDDR3 128M/512M</a:t>
                      </a:r>
                      <a:endParaRPr lang="en-AU" altLang="en-US"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extLst>
                  <a:ext uri="{0D108BD9-81ED-4DB2-BD59-A6C34878D82A}">
                    <a16:rowId xmlns="" xmlns:a16="http://schemas.microsoft.com/office/drawing/2014/main" val="10002"/>
                  </a:ext>
                </a:extLst>
              </a:tr>
              <a:tr h="549275">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en-US" altLang="zh-CN" sz="1800" dirty="0">
                          <a:sym typeface="+mn-ea"/>
                        </a:rPr>
                        <a:t>Display </a:t>
                      </a:r>
                      <a:endParaRPr lang="zh-CN" alt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1024*768 RGB</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800*600 </a:t>
                      </a:r>
                      <a:r>
                        <a:rPr lang="en-US" altLang="zh-CN" sz="1400">
                          <a:sym typeface="+mn-ea"/>
                        </a:rPr>
                        <a:t>RGB</a:t>
                      </a:r>
                      <a:endParaRPr lang="en-US" altLang="zh-C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1280*800 </a:t>
                      </a:r>
                      <a:r>
                        <a:rPr lang="en-US" altLang="zh-CN" sz="1400">
                          <a:sym typeface="+mn-ea"/>
                        </a:rPr>
                        <a:t>RGB</a:t>
                      </a:r>
                      <a:endParaRPr lang="en-US" altLang="zh-C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AU" altLang="en-US" sz="1400" smtClean="0"/>
                        <a:t>1280*800 RGB,LVDS,MIPI</a:t>
                      </a:r>
                      <a:endParaRPr lang="en-AU" altLang="en-US"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extLst>
                  <a:ext uri="{0D108BD9-81ED-4DB2-BD59-A6C34878D82A}">
                    <a16:rowId xmlns="" xmlns:a16="http://schemas.microsoft.com/office/drawing/2014/main" val="10003"/>
                  </a:ext>
                </a:extLst>
              </a:tr>
              <a:tr h="465455">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en-US" altLang="zh-CN" dirty="0"/>
                        <a:t>Video in</a:t>
                      </a:r>
                      <a:endParaRPr lang="zh-CN" alt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USB/MIPI/DVP</a:t>
                      </a:r>
                      <a:endParaRPr lang="zh-CN" altLang="en-US"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NA</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sym typeface="+mn-ea"/>
                        </a:rPr>
                        <a:t>CVBS/DVP</a:t>
                      </a:r>
                      <a:endParaRPr lang="zh-CN" altLang="en-US"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AU" altLang="zh-CN" sz="1400" smtClean="0"/>
                        <a:t>USB/MIPI</a:t>
                      </a:r>
                      <a:endParaRPr lang="en-AU" altLang="zh-C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extLst>
                  <a:ext uri="{0D108BD9-81ED-4DB2-BD59-A6C34878D82A}">
                    <a16:rowId xmlns="" xmlns:a16="http://schemas.microsoft.com/office/drawing/2014/main" val="10004"/>
                  </a:ext>
                </a:extLst>
              </a:tr>
              <a:tr h="598805">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en-US" altLang="zh-CN" dirty="0"/>
                        <a:t>Network</a:t>
                      </a:r>
                      <a:endParaRPr lang="zh-CN" alt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WiFi+</a:t>
                      </a:r>
                      <a:r>
                        <a:rPr lang="zh-CN" altLang="en-US" sz="1400"/>
                        <a:t>以太网</a:t>
                      </a:r>
                      <a:r>
                        <a:rPr lang="en-US" altLang="zh-CN" sz="1400">
                          <a:sym typeface="+mn-ea"/>
                        </a:rPr>
                        <a:t>+4G</a:t>
                      </a:r>
                      <a:endParaRPr lang="en-US" altLang="zh-C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WiFi</a:t>
                      </a:r>
                      <a:r>
                        <a:rPr lang="en-US" altLang="zh-CN" sz="1400">
                          <a:sym typeface="+mn-ea"/>
                        </a:rPr>
                        <a:t>+4G</a:t>
                      </a:r>
                      <a:endParaRPr lang="en-US" altLang="zh-C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WiFi+4G</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AU" altLang="en-US" sz="1400" smtClean="0"/>
                        <a:t>WiFi,BT,4G, Ethernet</a:t>
                      </a:r>
                      <a:endParaRPr lang="zh-CN" altLang="en-AU"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extLst>
                  <a:ext uri="{0D108BD9-81ED-4DB2-BD59-A6C34878D82A}">
                    <a16:rowId xmlns="" xmlns:a16="http://schemas.microsoft.com/office/drawing/2014/main" val="10005"/>
                  </a:ext>
                </a:extLst>
              </a:tr>
              <a:tr h="640080">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en-US" altLang="zh-CN" dirty="0"/>
                        <a:t>connectivity</a:t>
                      </a:r>
                      <a:endParaRPr lang="zh-CN" alt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dirty="0"/>
                        <a:t>2*UART+5*GPIO+1*ADC(MUX)+1*IIC</a:t>
                      </a:r>
                      <a:r>
                        <a:rPr lang="zh-CN" altLang="en-US" sz="1400" dirty="0"/>
                        <a:t>（</a:t>
                      </a:r>
                      <a:r>
                        <a:rPr lang="en-US" altLang="zh-CN" sz="1400" dirty="0"/>
                        <a:t>MUX</a:t>
                      </a:r>
                      <a:r>
                        <a:rPr lang="zh-CN" altLang="en-US" sz="1400" dirty="0"/>
                        <a: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dirty="0"/>
                        <a:t>3UART+8*GPIO+4*ADC</a:t>
                      </a:r>
                      <a:r>
                        <a:rPr lang="zh-CN" altLang="en-US" sz="1400" dirty="0"/>
                        <a:t>（</a:t>
                      </a:r>
                      <a:r>
                        <a:rPr lang="en-US" altLang="zh-CN" sz="1400" dirty="0"/>
                        <a:t>MUX</a:t>
                      </a:r>
                      <a:r>
                        <a:rPr lang="zh-CN" altLang="en-US" sz="1400" dirty="0"/>
                        <a:t>）</a:t>
                      </a:r>
                      <a:r>
                        <a:rPr lang="en-US" altLang="zh-CN" sz="1400" dirty="0"/>
                        <a:t>+1*IIC</a:t>
                      </a:r>
                      <a:r>
                        <a:rPr lang="zh-CN" altLang="en-US" sz="1400" dirty="0"/>
                        <a:t>（</a:t>
                      </a:r>
                      <a:r>
                        <a:rPr lang="en-US" altLang="zh-CN" sz="1400" dirty="0"/>
                        <a:t>MUX</a:t>
                      </a:r>
                      <a:r>
                        <a:rPr lang="zh-CN" altLang="en-US" sz="1400" dirty="0"/>
                        <a: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dirty="0">
                          <a:sym typeface="+mn-ea"/>
                        </a:rPr>
                        <a:t>3UART+8*GPIO+4*ADC</a:t>
                      </a:r>
                      <a:r>
                        <a:rPr lang="zh-CN" altLang="en-US" sz="1400" dirty="0">
                          <a:sym typeface="+mn-ea"/>
                        </a:rPr>
                        <a:t>（</a:t>
                      </a:r>
                      <a:r>
                        <a:rPr lang="en-US" altLang="zh-CN" sz="1400" dirty="0">
                          <a:sym typeface="+mn-ea"/>
                        </a:rPr>
                        <a:t>MUX</a:t>
                      </a:r>
                      <a:r>
                        <a:rPr lang="zh-CN" altLang="en-US" sz="1400" dirty="0">
                          <a:sym typeface="+mn-ea"/>
                        </a:rPr>
                        <a:t>）</a:t>
                      </a:r>
                      <a:r>
                        <a:rPr lang="en-US" altLang="zh-CN" sz="1400" dirty="0">
                          <a:sym typeface="+mn-ea"/>
                        </a:rPr>
                        <a:t>+1*IIC</a:t>
                      </a:r>
                      <a:r>
                        <a:rPr lang="zh-CN" altLang="en-US" sz="1400" dirty="0">
                          <a:sym typeface="+mn-ea"/>
                        </a:rPr>
                        <a:t>（</a:t>
                      </a:r>
                      <a:r>
                        <a:rPr lang="en-US" altLang="zh-CN" sz="1400" dirty="0">
                          <a:sym typeface="+mn-ea"/>
                        </a:rPr>
                        <a:t>MUX</a:t>
                      </a:r>
                      <a:r>
                        <a:rPr lang="zh-CN" altLang="en-US" sz="1400" dirty="0">
                          <a:sym typeface="+mn-ea"/>
                        </a:rPr>
                        <a:t>）</a:t>
                      </a:r>
                      <a:endParaRPr lang="en-US" altLang="zh-C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smtClean="0"/>
                        <a:t>UART*6+ADC+GPIO</a:t>
                      </a:r>
                      <a:endParaRPr lang="en-US" altLang="zh-C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extLst>
                  <a:ext uri="{0D108BD9-81ED-4DB2-BD59-A6C34878D82A}">
                    <a16:rowId xmlns="" xmlns:a16="http://schemas.microsoft.com/office/drawing/2014/main" val="10006"/>
                  </a:ext>
                </a:extLst>
              </a:tr>
              <a:tr h="599440">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en-US" altLang="zh-CN" dirty="0"/>
                        <a:t>Package</a:t>
                      </a:r>
                      <a:endParaRPr lang="zh-CN" alt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LPFQ128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QFN88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sym typeface="+mn-ea"/>
                        </a:rPr>
                        <a:t>QFN88</a:t>
                      </a:r>
                      <a:endParaRPr lang="en-US" altLang="zh-C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smtClean="0"/>
                        <a:t>Core board</a:t>
                      </a:r>
                      <a:endParaRPr lang="zh-CN" altLang="en-US"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40000"/>
                      </a:srgbClr>
                    </a:solidFill>
                  </a:tcPr>
                </a:tc>
                <a:extLst>
                  <a:ext uri="{0D108BD9-81ED-4DB2-BD59-A6C34878D82A}">
                    <a16:rowId xmlns="" xmlns:a16="http://schemas.microsoft.com/office/drawing/2014/main" val="10007"/>
                  </a:ext>
                </a:extLst>
              </a:tr>
              <a:tr h="598805">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buNone/>
                      </a:pPr>
                      <a:r>
                        <a:rPr lang="en-US" altLang="zh-CN" dirty="0"/>
                        <a:t>Multimedia</a:t>
                      </a:r>
                      <a:endParaRPr lang="zh-CN" alt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dirty="0">
                          <a:hlinkClick r:id=""/>
                        </a:rPr>
                        <a:t>H.264En/Decode</a:t>
                      </a:r>
                      <a:r>
                        <a:rPr lang="en-US" altLang="zh-CN" sz="1800" dirty="0">
                          <a:sym typeface="+mn-ea"/>
                          <a:hlinkClick r:id=""/>
                        </a:rPr>
                        <a:t>@1080P</a:t>
                      </a:r>
                      <a:r>
                        <a:rPr lang="en-US" altLang="zh-CN" dirty="0">
                          <a:hlinkClick r:id=""/>
                        </a:rPr>
                        <a:t>+audio</a:t>
                      </a:r>
                      <a:r>
                        <a:rPr lang="en-US" altLang="zh-CN" dirty="0"/>
                        <a:t> en/decode</a:t>
                      </a:r>
                      <a:endParaRPr lang="zh-CN" alt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600" dirty="0"/>
                        <a:t>Only audio decoding is supported</a:t>
                      </a:r>
                      <a:endParaRPr lang="zh-CN" altLang="en-US" sz="16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a:t>Audio decoding + common format video decoding @1080P</a:t>
                      </a:r>
                      <a:endParaRPr lang="en-US" altLang="zh-C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tc>
                  <a:txBody>
                    <a:bodyPr/>
                    <a:lstStyle>
                      <a:defPPr>
                        <a:defRPr lang="zh-CN"/>
                      </a:defPPr>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buNone/>
                      </a:pPr>
                      <a:r>
                        <a:rPr lang="en-US" altLang="zh-CN" sz="1400" smtClean="0"/>
                        <a:t>Audio decoding + common format video decoding @1080P</a:t>
                      </a:r>
                      <a:endParaRPr lang="en-US" altLang="zh-C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55171">
                        <a:tint val="20000"/>
                      </a:srgbClr>
                    </a:solidFill>
                  </a:tcPr>
                </a:tc>
                <a:extLst>
                  <a:ext uri="{0D108BD9-81ED-4DB2-BD59-A6C34878D82A}">
                    <a16:rowId xmlns="" xmlns:a16="http://schemas.microsoft.com/office/drawing/2014/main" val="10008"/>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b"/>
  <p:tag name="KSO_WM_UNIT_INDEX" val="1"/>
  <p:tag name="KSO_WM_UNIT_LAYERLEVEL" val="1"/>
  <p:tag name="KSO_WM_UNIT_VALUE" val="24"/>
  <p:tag name="KSO_WM_UNIT_ISCONTENTSTITLE" val="0"/>
  <p:tag name="KSO_WM_UNIT_HIGHLIGHT" val="0"/>
  <p:tag name="KSO_WM_UNIT_COMPATIBLE" val="0"/>
  <p:tag name="KSO_WM_UNIT_CLEAR" val="0"/>
  <p:tag name="KSO_WM_BEAUTIFY_FLAG" val="#wm#"/>
  <p:tag name="KSO_WM_TAG_VERSION" val="1.0"/>
  <p:tag name="KSO_WM_UNIT_ID" val="custom20188978_1*b*1"/>
  <p:tag name="KSO_WM_UNIT_PRESET_TEXT" val="Adjust the spacing to adapt to Chinese typesetting"/>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1_2"/>
  <p:tag name="KSO_WM_UNIT_LAYERLEVEL" val="1_1_1"/>
  <p:tag name="KSO_WM_BEAUTIFY_FLAG" val="#wm#"/>
  <p:tag name="KSO_WM_TAG_VERSION" val="1.0"/>
  <p:tag name="KSO_WM_DIAGRAM_GROUP_CODE" val="l1-2"/>
  <p:tag name="KSO_WM_UNIT_ID" val="custom20188978_4*l_h_i*1_1_2"/>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2_1"/>
  <p:tag name="KSO_WM_UNIT_LAYERLEVEL" val="1_1_1"/>
  <p:tag name="KSO_WM_BEAUTIFY_FLAG" val="#wm#"/>
  <p:tag name="KSO_WM_TAG_VERSION" val="1.0"/>
  <p:tag name="KSO_WM_DIAGRAM_GROUP_CODE" val="l1-4"/>
  <p:tag name="KSO_WM_UNIT_ID" val="custom20188978_8*l_h_i*1_2_1"/>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4_1"/>
  <p:tag name="KSO_WM_UNIT_LAYERLEVEL" val="1_1_1"/>
  <p:tag name="KSO_WM_BEAUTIFY_FLAG" val="#wm#"/>
  <p:tag name="KSO_WM_TAG_VERSION" val="1.0"/>
  <p:tag name="KSO_WM_DIAGRAM_GROUP_CODE" val="l1-4"/>
  <p:tag name="KSO_WM_UNIT_ID" val="custom20188978_8*l_h_i*1_4_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a"/>
  <p:tag name="KSO_WM_UNIT_INDEX" val="1"/>
  <p:tag name="KSO_WM_UNIT_LAYERLEVEL" val="1"/>
  <p:tag name="KSO_WM_UNIT_VALUE" val="4"/>
  <p:tag name="KSO_WM_UNIT_ISCONTENTSTITLE" val="0"/>
  <p:tag name="KSO_WM_UNIT_HIGHLIGHT" val="0"/>
  <p:tag name="KSO_WM_UNIT_COMPATIBLE" val="0"/>
  <p:tag name="KSO_WM_UNIT_CLEAR" val="0"/>
  <p:tag name="KSO_WM_BEAUTIFY_FLAG" val="#wm#"/>
  <p:tag name="KSO_WM_TAG_VERSION" val="1.0"/>
  <p:tag name="KSO_WM_DIAGRAM_GROUP_CODE" val="l1_1"/>
  <p:tag name="KSO_WM_UNIT_ID" val="custom20188978_8*a*1"/>
  <p:tag name="KSO_WM_UNIT_PRESET_TEXT" val="不足之处"/>
</p:tagLst>
</file>

<file path=ppt/tags/tag103.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12"/>
  <p:tag name="KSO_WM_TEMPLATE_CATEGORY" val="custom"/>
  <p:tag name="KSO_WM_TEMPLATE_INDEX" val="20188978"/>
  <p:tag name="KSO_WM_UNIT_INDEX" val="12"/>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6"/>
  <p:tag name="KSO_WM_SLIDE_LAYOUT" val="a_l"/>
  <p:tag name="KSO_WM_SLIDE_LAYOUT_CNT" val="1_1"/>
  <p:tag name="KSO_WM_SLIDE_TYPE" val="text"/>
  <p:tag name="KSO_WM_SLIDE_SUBTYPE" val="diag"/>
  <p:tag name="KSO_WM_BEAUTIFY_FLAG" val="#wm#"/>
  <p:tag name="KSO_WM_SLIDE_POSITION" val="117*125"/>
  <p:tag name="KSO_WM_SLIDE_SIZE" val="736*360"/>
  <p:tag name="KSO_WM_COMBINE_RELATE_SLIDE_ID" val="background20185106_8"/>
  <p:tag name="KSO_WM_TEMPLATE_CATEGORY" val="custom"/>
  <p:tag name="KSO_WM_TEMPLATE_INDEX" val="20188978"/>
  <p:tag name="KSO_WM_SLIDE_ID" val="custom20188978_8"/>
  <p:tag name="KSO_WM_SLIDE_INDEX" val="8"/>
  <p:tag name="KSO_WM_DIAGRAM_GROUP_CODE" val="l1-4"/>
  <p:tag name="KSO_WM_TEMPLATE_SUBCATEGORY" val="combine"/>
</p:tagLst>
</file>

<file path=ppt/tags/tag105.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0"/>
  <p:tag name="KSO_WM_TEMPLATE_CATEGORY" val="custom"/>
  <p:tag name="KSO_WM_TEMPLATE_INDEX" val="20188978"/>
  <p:tag name="KSO_WM_UNIT_INDEX" val="0"/>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1_1"/>
  <p:tag name="KSO_WM_UNIT_LAYERLEVEL" val="1_1_1"/>
  <p:tag name="KSO_WM_BEAUTIFY_FLAG" val="#wm#"/>
  <p:tag name="KSO_WM_TAG_VERSION" val="1.0"/>
  <p:tag name="KSO_WM_DIAGRAM_GROUP_CODE" val="l1-4"/>
  <p:tag name="KSO_WM_UNIT_ID" val="custom20188978_8*l_h_i*1_1_1"/>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3_1"/>
  <p:tag name="KSO_WM_UNIT_LAYERLEVEL" val="1_1_1"/>
  <p:tag name="KSO_WM_BEAUTIFY_FLAG" val="#wm#"/>
  <p:tag name="KSO_WM_TAG_VERSION" val="1.0"/>
  <p:tag name="KSO_WM_DIAGRAM_GROUP_CODE" val="l1-4"/>
  <p:tag name="KSO_WM_UNIT_ID" val="custom20188978_8*l_h_i*1_3_1"/>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2_1"/>
  <p:tag name="KSO_WM_UNIT_LAYERLEVEL" val="1_1_1"/>
  <p:tag name="KSO_WM_BEAUTIFY_FLAG" val="#wm#"/>
  <p:tag name="KSO_WM_TAG_VERSION" val="1.0"/>
  <p:tag name="KSO_WM_DIAGRAM_GROUP_CODE" val="l1-4"/>
  <p:tag name="KSO_WM_UNIT_ID" val="custom20188978_8*l_h_i*1_2_1"/>
</p:tagLst>
</file>

<file path=ppt/tags/tag1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4_1"/>
  <p:tag name="KSO_WM_UNIT_LAYERLEVEL" val="1_1_1"/>
  <p:tag name="KSO_WM_BEAUTIFY_FLAG" val="#wm#"/>
  <p:tag name="KSO_WM_TAG_VERSION" val="1.0"/>
  <p:tag name="KSO_WM_DIAGRAM_GROUP_CODE" val="l1-4"/>
  <p:tag name="KSO_WM_UNIT_ID" val="custom20188978_8*l_h_i*1_4_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1_1"/>
  <p:tag name="KSO_WM_UNIT_LAYERLEVEL" val="1_1_1"/>
  <p:tag name="KSO_WM_UNIT_VALUE" val="7"/>
  <p:tag name="KSO_WM_UNIT_HIGHLIGHT" val="0"/>
  <p:tag name="KSO_WM_UNIT_COMPATIBLE" val="0"/>
  <p:tag name="KSO_WM_UNIT_CLEAR" val="0"/>
  <p:tag name="KSO_WM_BEAUTIFY_FLAG" val="#wm#"/>
  <p:tag name="KSO_WM_TAG_VERSION" val="1.0"/>
  <p:tag name="KSO_WM_DIAGRAM_GROUP_CODE" val="l1-2"/>
  <p:tag name="KSO_WM_UNIT_ID" val="custom20188978_4*l_h_f*1_1_1"/>
  <p:tag name="KSO_WM_UNIT_PRESET_TEXT" val="Text here"/>
</p:tagLst>
</file>

<file path=ppt/tags/tag1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a"/>
  <p:tag name="KSO_WM_UNIT_INDEX" val="1"/>
  <p:tag name="KSO_WM_UNIT_LAYERLEVEL" val="1"/>
  <p:tag name="KSO_WM_UNIT_VALUE" val="4"/>
  <p:tag name="KSO_WM_UNIT_ISCONTENTSTITLE" val="0"/>
  <p:tag name="KSO_WM_UNIT_HIGHLIGHT" val="0"/>
  <p:tag name="KSO_WM_UNIT_COMPATIBLE" val="0"/>
  <p:tag name="KSO_WM_UNIT_CLEAR" val="0"/>
  <p:tag name="KSO_WM_BEAUTIFY_FLAG" val="#wm#"/>
  <p:tag name="KSO_WM_TAG_VERSION" val="1.0"/>
  <p:tag name="KSO_WM_DIAGRAM_GROUP_CODE" val="l1_1"/>
  <p:tag name="KSO_WM_UNIT_ID" val="custom20188978_8*a*1"/>
  <p:tag name="KSO_WM_UNIT_PRESET_TEXT" val="不足之处"/>
</p:tagLst>
</file>

<file path=ppt/tags/tag111.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12"/>
  <p:tag name="KSO_WM_TEMPLATE_CATEGORY" val="custom"/>
  <p:tag name="KSO_WM_TEMPLATE_INDEX" val="20188978"/>
  <p:tag name="KSO_WM_UNIT_INDEX" val="12"/>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6"/>
  <p:tag name="KSO_WM_SLIDE_LAYOUT" val="a_l"/>
  <p:tag name="KSO_WM_SLIDE_LAYOUT_CNT" val="1_1"/>
  <p:tag name="KSO_WM_SLIDE_TYPE" val="text"/>
  <p:tag name="KSO_WM_SLIDE_SUBTYPE" val="diag"/>
  <p:tag name="KSO_WM_BEAUTIFY_FLAG" val="#wm#"/>
  <p:tag name="KSO_WM_SLIDE_POSITION" val="117*125"/>
  <p:tag name="KSO_WM_SLIDE_SIZE" val="736*360"/>
  <p:tag name="KSO_WM_COMBINE_RELATE_SLIDE_ID" val="background20185106_8"/>
  <p:tag name="KSO_WM_TEMPLATE_CATEGORY" val="custom"/>
  <p:tag name="KSO_WM_TEMPLATE_INDEX" val="20188978"/>
  <p:tag name="KSO_WM_SLIDE_ID" val="custom20188978_8"/>
  <p:tag name="KSO_WM_SLIDE_INDEX" val="8"/>
  <p:tag name="KSO_WM_DIAGRAM_GROUP_CODE" val="l1-4"/>
  <p:tag name="KSO_WM_TEMPLATE_SUBCATEGORY" val="combine"/>
</p:tagLst>
</file>

<file path=ppt/tags/tag113.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0"/>
  <p:tag name="KSO_WM_TEMPLATE_CATEGORY" val="custom"/>
  <p:tag name="KSO_WM_TEMPLATE_INDEX" val="20188978"/>
  <p:tag name="KSO_WM_UNIT_INDEX" val="0"/>
</p:tagLst>
</file>

<file path=ppt/tags/tag114.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12"/>
  <p:tag name="KSO_WM_TEMPLATE_CATEGORY" val="custom"/>
  <p:tag name="KSO_WM_TEMPLATE_INDEX" val="20188978"/>
  <p:tag name="KSO_WM_UNIT_INDEX" val="12"/>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i"/>
  <p:tag name="KSO_WM_UNIT_INDEX" val="1_1"/>
  <p:tag name="KSO_WM_UNIT_LAYERLEVEL" val="1_1"/>
  <p:tag name="KSO_WM_BEAUTIFY_FLAG" val="#wm#"/>
  <p:tag name="KSO_WM_TAG_VERSION" val="1.0"/>
  <p:tag name="KSO_WM_DIAGRAM_GROUP_CODE" val="m1-1"/>
  <p:tag name="KSO_WM_UNIT_ID" val="custom20188978_10*m_i*1_1"/>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1_1"/>
  <p:tag name="KSO_WM_UNIT_LAYERLEVEL" val="1_1_1"/>
  <p:tag name="KSO_WM_BEAUTIFY_FLAG" val="#wm#"/>
  <p:tag name="KSO_WM_TAG_VERSION" val="1.0"/>
  <p:tag name="KSO_WM_DIAGRAM_GROUP_CODE" val="m1-1"/>
  <p:tag name="KSO_WM_UNIT_ID" val="custom20188978_10*m_h_i*1_1_1"/>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1_2"/>
  <p:tag name="KSO_WM_UNIT_LAYERLEVEL" val="1_1_1"/>
  <p:tag name="KSO_WM_BEAUTIFY_FLAG" val="#wm#"/>
  <p:tag name="KSO_WM_TAG_VERSION" val="1.0"/>
  <p:tag name="KSO_WM_DIAGRAM_GROUP_CODE" val="m1-1"/>
  <p:tag name="KSO_WM_UNIT_ID" val="custom20188978_10*m_h_i*1_1_2"/>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1"/>
  <p:tag name="KSO_WM_UNIT_LAYERLEVEL" val="1_1_1"/>
  <p:tag name="KSO_WM_BEAUTIFY_FLAG" val="#wm#"/>
  <p:tag name="KSO_WM_TAG_VERSION" val="1.0"/>
  <p:tag name="KSO_WM_DIAGRAM_GROUP_CODE" val="m1-1"/>
  <p:tag name="KSO_WM_UNIT_ID" val="custom20188978_10*m_h_i*1_2_1"/>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3_1"/>
  <p:tag name="KSO_WM_UNIT_LAYERLEVEL" val="1_1_1"/>
  <p:tag name="KSO_WM_BEAUTIFY_FLAG" val="#wm#"/>
  <p:tag name="KSO_WM_TAG_VERSION" val="1.0"/>
  <p:tag name="KSO_WM_DIAGRAM_GROUP_CODE" val="m1-1"/>
  <p:tag name="KSO_WM_UNIT_ID" val="custom20188978_10*m_h_i*1_3_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4_2"/>
  <p:tag name="KSO_WM_UNIT_LAYERLEVEL" val="1_1_1"/>
  <p:tag name="KSO_WM_BEAUTIFY_FLAG" val="#wm#"/>
  <p:tag name="KSO_WM_TAG_VERSION" val="1.0"/>
  <p:tag name="KSO_WM_DIAGRAM_GROUP_CODE" val="l1-2"/>
  <p:tag name="KSO_WM_UNIT_ID" val="custom20188978_4*l_h_i*1_4_2"/>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4_1"/>
  <p:tag name="KSO_WM_UNIT_LAYERLEVEL" val="1_1_1"/>
  <p:tag name="KSO_WM_BEAUTIFY_FLAG" val="#wm#"/>
  <p:tag name="KSO_WM_TAG_VERSION" val="1.0"/>
  <p:tag name="KSO_WM_DIAGRAM_GROUP_CODE" val="m1-1"/>
  <p:tag name="KSO_WM_UNIT_ID" val="custom20188978_10*m_h_i*1_4_1"/>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2"/>
  <p:tag name="KSO_WM_UNIT_LAYERLEVEL" val="1_1_1"/>
  <p:tag name="KSO_WM_BEAUTIFY_FLAG" val="#wm#"/>
  <p:tag name="KSO_WM_TAG_VERSION" val="1.0"/>
  <p:tag name="KSO_WM_DIAGRAM_GROUP_CODE" val="m1-1"/>
  <p:tag name="KSO_WM_UNIT_ID" val="custom20188978_10*m_h_i*1_2_2"/>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3_2"/>
  <p:tag name="KSO_WM_UNIT_LAYERLEVEL" val="1_1_1"/>
  <p:tag name="KSO_WM_BEAUTIFY_FLAG" val="#wm#"/>
  <p:tag name="KSO_WM_TAG_VERSION" val="1.0"/>
  <p:tag name="KSO_WM_DIAGRAM_GROUP_CODE" val="m1-1"/>
  <p:tag name="KSO_WM_UNIT_ID" val="custom20188978_10*m_h_i*1_3_2"/>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1_3"/>
  <p:tag name="KSO_WM_UNIT_LAYERLEVEL" val="1_1_1"/>
  <p:tag name="KSO_WM_BEAUTIFY_FLAG" val="#wm#"/>
  <p:tag name="KSO_WM_TAG_VERSION" val="1.0"/>
  <p:tag name="KSO_WM_DIAGRAM_GROUP_CODE" val="m1-1"/>
  <p:tag name="KSO_WM_UNIT_ID" val="custom20188978_10*m_h_i*1_1_3"/>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3"/>
  <p:tag name="KSO_WM_UNIT_LAYERLEVEL" val="1_1_1"/>
  <p:tag name="KSO_WM_BEAUTIFY_FLAG" val="#wm#"/>
  <p:tag name="KSO_WM_TAG_VERSION" val="1.0"/>
  <p:tag name="KSO_WM_DIAGRAM_GROUP_CODE" val="m1-1"/>
  <p:tag name="KSO_WM_UNIT_ID" val="custom20188978_10*m_h_i*1_2_3"/>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3_3"/>
  <p:tag name="KSO_WM_UNIT_LAYERLEVEL" val="1_1_1"/>
  <p:tag name="KSO_WM_BEAUTIFY_FLAG" val="#wm#"/>
  <p:tag name="KSO_WM_TAG_VERSION" val="1.0"/>
  <p:tag name="KSO_WM_DIAGRAM_GROUP_CODE" val="m1-1"/>
  <p:tag name="KSO_WM_UNIT_ID" val="custom20188978_10*m_h_i*1_3_3"/>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3_4"/>
  <p:tag name="KSO_WM_UNIT_LAYERLEVEL" val="1_1_1"/>
  <p:tag name="KSO_WM_BEAUTIFY_FLAG" val="#wm#"/>
  <p:tag name="KSO_WM_TAG_VERSION" val="1.0"/>
  <p:tag name="KSO_WM_DIAGRAM_GROUP_CODE" val="m1-1"/>
  <p:tag name="KSO_WM_UNIT_ID" val="custom20188978_10*m_h_i*1_3_4"/>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4"/>
  <p:tag name="KSO_WM_UNIT_LAYERLEVEL" val="1_1_1"/>
  <p:tag name="KSO_WM_BEAUTIFY_FLAG" val="#wm#"/>
  <p:tag name="KSO_WM_TAG_VERSION" val="1.0"/>
  <p:tag name="KSO_WM_DIAGRAM_GROUP_CODE" val="m1-1"/>
  <p:tag name="KSO_WM_UNIT_ID" val="custom20188978_10*m_h_i*1_2_4"/>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1_4"/>
  <p:tag name="KSO_WM_UNIT_LAYERLEVEL" val="1_1_1"/>
  <p:tag name="KSO_WM_BEAUTIFY_FLAG" val="#wm#"/>
  <p:tag name="KSO_WM_TAG_VERSION" val="1.0"/>
  <p:tag name="KSO_WM_DIAGRAM_GROUP_CODE" val="m1-1"/>
  <p:tag name="KSO_WM_UNIT_ID" val="custom20188978_10*m_h_i*1_1_4"/>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a"/>
  <p:tag name="KSO_WM_UNIT_INDEX" val="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DIAGRAM_GROUP_CODE" val="m1_1"/>
  <p:tag name="KSO_WM_UNIT_ID" val="custom20188978_10*a*1"/>
  <p:tag name="KSO_WM_UNIT_PRESET_TEXT" val="短期计划"/>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4_1"/>
  <p:tag name="KSO_WM_UNIT_LAYERLEVEL" val="1_1_1"/>
  <p:tag name="KSO_WM_UNIT_VALUE" val="7"/>
  <p:tag name="KSO_WM_UNIT_HIGHLIGHT" val="0"/>
  <p:tag name="KSO_WM_UNIT_COMPATIBLE" val="0"/>
  <p:tag name="KSO_WM_UNIT_CLEAR" val="0"/>
  <p:tag name="KSO_WM_BEAUTIFY_FLAG" val="#wm#"/>
  <p:tag name="KSO_WM_TAG_VERSION" val="1.0"/>
  <p:tag name="KSO_WM_DIAGRAM_GROUP_CODE" val="l1-2"/>
  <p:tag name="KSO_WM_UNIT_ID" val="custom20188978_4*l_h_f*1_4_1"/>
  <p:tag name="KSO_WM_UNIT_PRESET_TEXT" val="Text here"/>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4"/>
  <p:tag name="KSO_WM_UNIT_LAYERLEVEL" val="1_1_1"/>
  <p:tag name="KSO_WM_BEAUTIFY_FLAG" val="#wm#"/>
  <p:tag name="KSO_WM_TAG_VERSION" val="1.0"/>
  <p:tag name="KSO_WM_DIAGRAM_GROUP_CODE" val="m1-1"/>
  <p:tag name="KSO_WM_UNIT_ID" val="custom20188978_10*m_h_i*1_2_4"/>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1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1_1"/>
  <p:tag name="KSO_WM_UNIT_PRESET_TEXT" val="Supporting text here.&#10;You can use the icon library to filter and replace existing icon elements with one click."/>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1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1_1"/>
  <p:tag name="KSO_WM_UNIT_PRESET_TEXT" val="Supporting text here.&#10;You can use the icon library to filter and replace existing icon elements with one click."/>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1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1_1"/>
  <p:tag name="KSO_WM_UNIT_PRESET_TEXT" val="Supporting text here.&#10;You can use the icon library to filter and replace existing icon elements with one click."/>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1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1_1"/>
  <p:tag name="KSO_WM_UNIT_PRESET_TEXT" val="Supporting text here.&#10;You can use the icon library to filter and replace existing icon elements with one click."/>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5_1"/>
  <p:tag name="KSO_WM_UNIT_LAYERLEVEL" val="1_1_1"/>
  <p:tag name="KSO_WM_UNIT_VALUE" val="7"/>
  <p:tag name="KSO_WM_UNIT_HIGHLIGHT" val="0"/>
  <p:tag name="KSO_WM_UNIT_COMPATIBLE" val="0"/>
  <p:tag name="KSO_WM_UNIT_CLEAR" val="0"/>
  <p:tag name="KSO_WM_BEAUTIFY_FLAG" val="#wm#"/>
  <p:tag name="KSO_WM_TAG_VERSION" val="1.0"/>
  <p:tag name="KSO_WM_DIAGRAM_GROUP_CODE" val="l1-2"/>
  <p:tag name="KSO_WM_UNIT_ID" val="custom20188978_4*l_h_f*1_5_1"/>
  <p:tag name="KSO_WM_UNIT_PRESET_TEXT" val="Text here"/>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5_2"/>
  <p:tag name="KSO_WM_UNIT_LAYERLEVEL" val="1_1_1"/>
  <p:tag name="KSO_WM_BEAUTIFY_FLAG" val="#wm#"/>
  <p:tag name="KSO_WM_TAG_VERSION" val="1.0"/>
  <p:tag name="KSO_WM_DIAGRAM_GROUP_CODE" val="l1-2"/>
  <p:tag name="KSO_WM_UNIT_ID" val="custom20188978_4*l_h_i*1_5_2"/>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2_3"/>
  <p:tag name="KSO_WM_UNIT_LAYERLEVEL" val="1_1_1"/>
  <p:tag name="KSO_WM_BEAUTIFY_FLAG" val="#wm#"/>
  <p:tag name="KSO_WM_TAG_VERSION" val="1.0"/>
  <p:tag name="KSO_WM_DIAGRAM_GROUP_CODE" val="l1-2"/>
  <p:tag name="KSO_WM_UNIT_ID" val="custom20188978_4*l_h_i*1_2_3"/>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2_1"/>
  <p:tag name="KSO_WM_UNIT_LAYERLEVEL" val="1_1_1"/>
  <p:tag name="KSO_WM_UNIT_VALUE" val="7"/>
  <p:tag name="KSO_WM_UNIT_HIGHLIGHT" val="0"/>
  <p:tag name="KSO_WM_UNIT_COMPATIBLE" val="0"/>
  <p:tag name="KSO_WM_UNIT_CLEAR" val="0"/>
  <p:tag name="KSO_WM_BEAUTIFY_FLAG" val="#wm#"/>
  <p:tag name="KSO_WM_TAG_VERSION" val="1.0"/>
  <p:tag name="KSO_WM_DIAGRAM_GROUP_CODE" val="l1-2"/>
  <p:tag name="KSO_WM_UNIT_ID" val="custom20188978_4*l_h_f*1_2_1"/>
  <p:tag name="KSO_WM_UNIT_PRESET_TEXT" val="Text here"/>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3_2"/>
  <p:tag name="KSO_WM_UNIT_LAYERLEVEL" val="1_1_1"/>
  <p:tag name="KSO_WM_BEAUTIFY_FLAG" val="#wm#"/>
  <p:tag name="KSO_WM_TAG_VERSION" val="1.0"/>
  <p:tag name="KSO_WM_DIAGRAM_GROUP_CODE" val="l1-2"/>
  <p:tag name="KSO_WM_UNIT_ID" val="custom20188978_4*l_h_i*1_3_2"/>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3_1"/>
  <p:tag name="KSO_WM_UNIT_LAYERLEVEL" val="1_1_1"/>
  <p:tag name="KSO_WM_UNIT_VALUE" val="7"/>
  <p:tag name="KSO_WM_UNIT_HIGHLIGHT" val="0"/>
  <p:tag name="KSO_WM_UNIT_COMPATIBLE" val="0"/>
  <p:tag name="KSO_WM_UNIT_CLEAR" val="0"/>
  <p:tag name="KSO_WM_BEAUTIFY_FLAG" val="#wm#"/>
  <p:tag name="KSO_WM_TAG_VERSION" val="1.0"/>
  <p:tag name="KSO_WM_DIAGRAM_GROUP_CODE" val="l1-2"/>
  <p:tag name="KSO_WM_UNIT_ID" val="custom20188978_4*l_h_f*1_3_1"/>
  <p:tag name="KSO_WM_UNIT_PRESET_TEXT" val="Text here"/>
</p:tagLst>
</file>

<file path=ppt/tags/tag2.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4*i*0"/>
  <p:tag name="KSO_WM_TEMPLATE_CATEGORY" val="custom"/>
  <p:tag name="KSO_WM_TEMPLATE_INDEX" val="20188978"/>
  <p:tag name="KSO_WM_UNIT_INDEX" val="0"/>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TAG_VERSION" val="1.0"/>
  <p:tag name="KSO_WM_DIAGRAM_GROUP_CODE" val="l1_1"/>
  <p:tag name="KSO_WM_UNIT_ID" val="custom20188978_4*a*1"/>
  <p:tag name="KSO_WM_UNIT_PRESET_TEXT" val="总体目标完成情况"/>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h_a"/>
  <p:tag name="KSO_WM_UNIT_INDEX" val="1_1"/>
  <p:tag name="KSO_WM_UNIT_LAYERLEVEL" val="1_1"/>
  <p:tag name="KSO_WM_UNIT_VALUE" val="21"/>
  <p:tag name="KSO_WM_UNIT_HIGHLIGHT" val="0"/>
  <p:tag name="KSO_WM_UNIT_COMPATIBLE" val="0"/>
  <p:tag name="KSO_WM_UNIT_CLEAR" val="0"/>
  <p:tag name="KSO_WM_BEAUTIFY_FLAG" val="#wm#"/>
  <p:tag name="KSO_WM_TAG_VERSION" val="1.0"/>
  <p:tag name="KSO_WM_DIAGRAM_GROUP_CODE" val="l1_1"/>
  <p:tag name="KSO_WM_UNIT_ID" val="custom20188978_4*h_a*1_1"/>
  <p:tag name="KSO_WM_UNIT_PRESET_TEXT" val="Power Point"/>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h_f"/>
  <p:tag name="KSO_WM_UNIT_INDEX" val="1_1"/>
  <p:tag name="KSO_WM_UNIT_LAYERLEVEL" val="1_1"/>
  <p:tag name="KSO_WM_UNIT_VALUE" val="46"/>
  <p:tag name="KSO_WM_UNIT_HIGHLIGHT" val="0"/>
  <p:tag name="KSO_WM_UNIT_COMPATIBLE" val="0"/>
  <p:tag name="KSO_WM_UNIT_CLEAR" val="0"/>
  <p:tag name="KSO_WM_BEAUTIFY_FLAG" val="#wm#"/>
  <p:tag name="KSO_WM_TAG_VERSION" val="1.0"/>
  <p:tag name="KSO_WM_DIAGRAM_GROUP_CODE" val="l1_1"/>
  <p:tag name="KSO_WM_UNIT_ID" val="custom20188978_4*h_f*1_1"/>
  <p:tag name="KSO_WM_UNIT_PRESET_TEXT" val="Unified fonts make reading more fluent. Theme color makes PPT more convenient to change."/>
</p:tagLst>
</file>

<file path=ppt/tags/tag23.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6*i*0"/>
  <p:tag name="KSO_WM_TEMPLATE_CATEGORY" val="custom"/>
  <p:tag name="KSO_WM_TEMPLATE_INDEX" val="20188978"/>
  <p:tag name="KSO_WM_UNIT_INDEX" val="0"/>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6*i*1"/>
  <p:tag name="KSO_WM_TEMPLATE_CATEGORY" val="custom"/>
  <p:tag name="KSO_WM_TEMPLATE_INDEX" val="20188978"/>
  <p:tag name="KSO_WM_UNIT_INDEX" val="1"/>
</p:tagLst>
</file>

<file path=ppt/tags/tag25.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6*i*6"/>
  <p:tag name="KSO_WM_TEMPLATE_CATEGORY" val="custom"/>
  <p:tag name="KSO_WM_TEMPLATE_INDEX" val="20188978"/>
  <p:tag name="KSO_WM_UNIT_INDEX" val="6"/>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a"/>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TAG_VERSION" val="1.0"/>
  <p:tag name="KSO_WM_DIAGRAM_GROUP_CODE" val="l1_1"/>
  <p:tag name="KSO_WM_UNIT_ID" val="custom20188978_6*a*1"/>
  <p:tag name="KSO_WM_UNIT_PRESET_TEXT" val="今年取得的成绩"/>
</p:tagLst>
</file>

<file path=ppt/tags/tag27.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0"/>
  <p:tag name="KSO_WM_TEMPLATE_CATEGORY" val="custom"/>
  <p:tag name="KSO_WM_TEMPLATE_INDEX" val="20188978"/>
  <p:tag name="KSO_WM_UNIT_INDEX" val="0"/>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1_1"/>
  <p:tag name="KSO_WM_UNIT_LAYERLEVEL" val="1_1_1"/>
  <p:tag name="KSO_WM_BEAUTIFY_FLAG" val="#wm#"/>
  <p:tag name="KSO_WM_TAG_VERSION" val="1.0"/>
  <p:tag name="KSO_WM_DIAGRAM_GROUP_CODE" val="l1-4"/>
  <p:tag name="KSO_WM_UNIT_ID" val="custom20188978_8*l_h_i*1_1_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3_1"/>
  <p:tag name="KSO_WM_UNIT_LAYERLEVEL" val="1_1_1"/>
  <p:tag name="KSO_WM_BEAUTIFY_FLAG" val="#wm#"/>
  <p:tag name="KSO_WM_TAG_VERSION" val="1.0"/>
  <p:tag name="KSO_WM_DIAGRAM_GROUP_CODE" val="l1-4"/>
  <p:tag name="KSO_WM_UNIT_ID" val="custom20188978_8*l_h_i*1_3_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1_1"/>
  <p:tag name="KSO_WM_UNIT_LAYERLEVEL" val="1_1_1"/>
  <p:tag name="KSO_WM_BEAUTIFY_FLAG" val="#wm#"/>
  <p:tag name="KSO_WM_TAG_VERSION" val="1.0"/>
  <p:tag name="KSO_WM_DIAGRAM_GROUP_CODE" val="l1-2"/>
  <p:tag name="KSO_WM_UNIT_ID" val="custom20188978_4*l_h_i*1_1_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a"/>
  <p:tag name="KSO_WM_UNIT_INDEX" val="1_1_1"/>
  <p:tag name="KSO_WM_UNIT_LAYERLEVEL" val="1_1_1"/>
  <p:tag name="KSO_WM_UNIT_VALUE" val="5"/>
  <p:tag name="KSO_WM_UNIT_HIGHLIGHT" val="0"/>
  <p:tag name="KSO_WM_UNIT_COMPATIBLE" val="0"/>
  <p:tag name="KSO_WM_UNIT_CLEAR" val="0"/>
  <p:tag name="KSO_WM_BEAUTIFY_FLAG" val="#wm#"/>
  <p:tag name="KSO_WM_TAG_VERSION" val="1.0"/>
  <p:tag name="KSO_WM_DIAGRAM_GROUP_CODE" val="l1-4"/>
  <p:tag name="KSO_WM_UNIT_ID" val="custom20188978_8*l_h_a*1_1_1"/>
  <p:tag name="KSO_WM_UNIT_PRESET_TEXT" val="key words"/>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a"/>
  <p:tag name="KSO_WM_UNIT_INDEX" val="1_3_1"/>
  <p:tag name="KSO_WM_UNIT_LAYERLEVEL" val="1_1_1"/>
  <p:tag name="KSO_WM_UNIT_VALUE" val="5"/>
  <p:tag name="KSO_WM_UNIT_HIGHLIGHT" val="0"/>
  <p:tag name="KSO_WM_UNIT_COMPATIBLE" val="0"/>
  <p:tag name="KSO_WM_UNIT_CLEAR" val="0"/>
  <p:tag name="KSO_WM_BEAUTIFY_FLAG" val="#wm#"/>
  <p:tag name="KSO_WM_TAG_VERSION" val="1.0"/>
  <p:tag name="KSO_WM_DIAGRAM_GROUP_CODE" val="l1-4"/>
  <p:tag name="KSO_WM_UNIT_ID" val="custom20188978_8*l_h_a*1_3_1"/>
  <p:tag name="KSO_WM_UNIT_PRESET_TEXT" val="key words"/>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a"/>
  <p:tag name="KSO_WM_UNIT_INDEX" val="1_5_1"/>
  <p:tag name="KSO_WM_UNIT_LAYERLEVEL" val="1_1_1"/>
  <p:tag name="KSO_WM_UNIT_VALUE" val="5"/>
  <p:tag name="KSO_WM_UNIT_HIGHLIGHT" val="0"/>
  <p:tag name="KSO_WM_UNIT_COMPATIBLE" val="0"/>
  <p:tag name="KSO_WM_UNIT_CLEAR" val="0"/>
  <p:tag name="KSO_WM_BEAUTIFY_FLAG" val="#wm#"/>
  <p:tag name="KSO_WM_TAG_VERSION" val="1.0"/>
  <p:tag name="KSO_WM_DIAGRAM_GROUP_CODE" val="l1-4"/>
  <p:tag name="KSO_WM_UNIT_ID" val="custom20188978_8*l_h_a*1_5_1"/>
  <p:tag name="KSO_WM_UNIT_PRESET_TEXT" val="key words"/>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a"/>
  <p:tag name="KSO_WM_UNIT_INDEX" val="1_2_1"/>
  <p:tag name="KSO_WM_UNIT_LAYERLEVEL" val="1_1_1"/>
  <p:tag name="KSO_WM_UNIT_VALUE" val="5"/>
  <p:tag name="KSO_WM_UNIT_HIGHLIGHT" val="0"/>
  <p:tag name="KSO_WM_UNIT_COMPATIBLE" val="0"/>
  <p:tag name="KSO_WM_UNIT_CLEAR" val="0"/>
  <p:tag name="KSO_WM_BEAUTIFY_FLAG" val="#wm#"/>
  <p:tag name="KSO_WM_TAG_VERSION" val="1.0"/>
  <p:tag name="KSO_WM_DIAGRAM_GROUP_CODE" val="l1-4"/>
  <p:tag name="KSO_WM_UNIT_ID" val="custom20188978_8*l_h_a*1_2_1"/>
  <p:tag name="KSO_WM_UNIT_PRESET_TEXT" val="key words"/>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a"/>
  <p:tag name="KSO_WM_UNIT_INDEX" val="1_4_1"/>
  <p:tag name="KSO_WM_UNIT_LAYERLEVEL" val="1_1_1"/>
  <p:tag name="KSO_WM_UNIT_VALUE" val="5"/>
  <p:tag name="KSO_WM_UNIT_HIGHLIGHT" val="0"/>
  <p:tag name="KSO_WM_UNIT_COMPATIBLE" val="0"/>
  <p:tag name="KSO_WM_UNIT_CLEAR" val="0"/>
  <p:tag name="KSO_WM_BEAUTIFY_FLAG" val="#wm#"/>
  <p:tag name="KSO_WM_TAG_VERSION" val="1.0"/>
  <p:tag name="KSO_WM_DIAGRAM_GROUP_CODE" val="l1-4"/>
  <p:tag name="KSO_WM_UNIT_ID" val="custom20188978_8*l_h_a*1_4_1"/>
  <p:tag name="KSO_WM_UNIT_PRESET_TEXT" val="key words"/>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a"/>
  <p:tag name="KSO_WM_UNIT_INDEX" val="1_6_1"/>
  <p:tag name="KSO_WM_UNIT_LAYERLEVEL" val="1_1_1"/>
  <p:tag name="KSO_WM_UNIT_VALUE" val="5"/>
  <p:tag name="KSO_WM_UNIT_HIGHLIGHT" val="0"/>
  <p:tag name="KSO_WM_UNIT_COMPATIBLE" val="0"/>
  <p:tag name="KSO_WM_UNIT_CLEAR" val="0"/>
  <p:tag name="KSO_WM_BEAUTIFY_FLAG" val="#wm#"/>
  <p:tag name="KSO_WM_TAG_VERSION" val="1.0"/>
  <p:tag name="KSO_WM_DIAGRAM_GROUP_CODE" val="l1-4"/>
  <p:tag name="KSO_WM_UNIT_ID" val="custom20188978_8*l_h_a*1_6_1"/>
  <p:tag name="KSO_WM_UNIT_PRESET_TEXT" val="key words"/>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2_1"/>
  <p:tag name="KSO_WM_UNIT_LAYERLEVEL" val="1_1_1"/>
  <p:tag name="KSO_WM_BEAUTIFY_FLAG" val="#wm#"/>
  <p:tag name="KSO_WM_TAG_VERSION" val="1.0"/>
  <p:tag name="KSO_WM_DIAGRAM_GROUP_CODE" val="l1-4"/>
  <p:tag name="KSO_WM_UNIT_ID" val="custom20188978_8*l_h_i*1_2_1"/>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4_1"/>
  <p:tag name="KSO_WM_UNIT_LAYERLEVEL" val="1_1_1"/>
  <p:tag name="KSO_WM_BEAUTIFY_FLAG" val="#wm#"/>
  <p:tag name="KSO_WM_TAG_VERSION" val="1.0"/>
  <p:tag name="KSO_WM_DIAGRAM_GROUP_CODE" val="l1-4"/>
  <p:tag name="KSO_WM_UNIT_ID" val="custom20188978_8*l_h_i*1_4_1"/>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a"/>
  <p:tag name="KSO_WM_UNIT_INDEX" val="1"/>
  <p:tag name="KSO_WM_UNIT_LAYERLEVEL" val="1"/>
  <p:tag name="KSO_WM_UNIT_VALUE" val="4"/>
  <p:tag name="KSO_WM_UNIT_ISCONTENTSTITLE" val="0"/>
  <p:tag name="KSO_WM_UNIT_HIGHLIGHT" val="0"/>
  <p:tag name="KSO_WM_UNIT_COMPATIBLE" val="0"/>
  <p:tag name="KSO_WM_UNIT_CLEAR" val="0"/>
  <p:tag name="KSO_WM_BEAUTIFY_FLAG" val="#wm#"/>
  <p:tag name="KSO_WM_TAG_VERSION" val="1.0"/>
  <p:tag name="KSO_WM_DIAGRAM_GROUP_CODE" val="l1_1"/>
  <p:tag name="KSO_WM_UNIT_ID" val="custom20188978_8*a*1"/>
  <p:tag name="KSO_WM_UNIT_PRESET_TEXT" val="不足之处"/>
</p:tagLst>
</file>

<file path=ppt/tags/tag39.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12"/>
  <p:tag name="KSO_WM_TEMPLATE_CATEGORY" val="custom"/>
  <p:tag name="KSO_WM_TEMPLATE_INDEX" val="20188978"/>
  <p:tag name="KSO_WM_UNIT_INDEX" val="12"/>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2_1"/>
  <p:tag name="KSO_WM_UNIT_LAYERLEVEL" val="1_1_1"/>
  <p:tag name="KSO_WM_BEAUTIFY_FLAG" val="#wm#"/>
  <p:tag name="KSO_WM_TAG_VERSION" val="1.0"/>
  <p:tag name="KSO_WM_DIAGRAM_GROUP_CODE" val="l1-2"/>
  <p:tag name="KSO_WM_UNIT_ID" val="custom20188978_4*l_h_i*1_2_1"/>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1_1"/>
  <p:tag name="KSO_WM_UNIT_LAYERLEVEL" val="1_1_1"/>
  <p:tag name="KSO_WM_UNIT_VALUE" val="78"/>
  <p:tag name="KSO_WM_UNIT_HIGHLIGHT" val="0"/>
  <p:tag name="KSO_WM_UNIT_COMPATIBLE" val="0"/>
  <p:tag name="KSO_WM_UNIT_CLEAR" val="0"/>
  <p:tag name="KSO_WM_BEAUTIFY_FLAG" val="#wm#"/>
  <p:tag name="KSO_WM_TAG_VERSION" val="1.0"/>
  <p:tag name="KSO_WM_DIAGRAM_GROUP_CODE" val="l1-4"/>
  <p:tag name="KSO_WM_UNIT_ID" val="custom20188978_8*l_h_f*1_1_1"/>
  <p:tag name="KSO_WM_UNIT_PRESET_TEXT" val="Supporting text here.&#10;You can use the icon library to filter and replace existing icon elements with one click."/>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3_1"/>
  <p:tag name="KSO_WM_UNIT_LAYERLEVEL" val="1_1_1"/>
  <p:tag name="KSO_WM_UNIT_VALUE" val="78"/>
  <p:tag name="KSO_WM_UNIT_HIGHLIGHT" val="0"/>
  <p:tag name="KSO_WM_UNIT_COMPATIBLE" val="0"/>
  <p:tag name="KSO_WM_UNIT_CLEAR" val="0"/>
  <p:tag name="KSO_WM_BEAUTIFY_FLAG" val="#wm#"/>
  <p:tag name="KSO_WM_TAG_VERSION" val="1.0"/>
  <p:tag name="KSO_WM_DIAGRAM_GROUP_CODE" val="l1-4"/>
  <p:tag name="KSO_WM_UNIT_ID" val="custom20188978_8*l_h_f*1_3_1"/>
  <p:tag name="KSO_WM_UNIT_PRESET_TEXT" val="Supporting text here.&#10;You can use the icon library to filter and replace existing icon elements with one click."/>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5_1"/>
  <p:tag name="KSO_WM_UNIT_LAYERLEVEL" val="1_1_1"/>
  <p:tag name="KSO_WM_UNIT_VALUE" val="78"/>
  <p:tag name="KSO_WM_UNIT_HIGHLIGHT" val="0"/>
  <p:tag name="KSO_WM_UNIT_COMPATIBLE" val="0"/>
  <p:tag name="KSO_WM_UNIT_CLEAR" val="0"/>
  <p:tag name="KSO_WM_BEAUTIFY_FLAG" val="#wm#"/>
  <p:tag name="KSO_WM_TAG_VERSION" val="1.0"/>
  <p:tag name="KSO_WM_DIAGRAM_GROUP_CODE" val="l1-4"/>
  <p:tag name="KSO_WM_UNIT_ID" val="custom20188978_8*l_h_f*1_5_1"/>
  <p:tag name="KSO_WM_UNIT_PRESET_TEXT" val="Supporting text here.&#10;You can use the icon library to filter and replace existing icon elements with one click."/>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6_1"/>
  <p:tag name="KSO_WM_UNIT_LAYERLEVEL" val="1_1_1"/>
  <p:tag name="KSO_WM_UNIT_VALUE" val="78"/>
  <p:tag name="KSO_WM_UNIT_HIGHLIGHT" val="0"/>
  <p:tag name="KSO_WM_UNIT_COMPATIBLE" val="0"/>
  <p:tag name="KSO_WM_UNIT_CLEAR" val="0"/>
  <p:tag name="KSO_WM_BEAUTIFY_FLAG" val="#wm#"/>
  <p:tag name="KSO_WM_TAG_VERSION" val="1.0"/>
  <p:tag name="KSO_WM_DIAGRAM_GROUP_CODE" val="l1-4"/>
  <p:tag name="KSO_WM_UNIT_ID" val="custom20188978_8*l_h_f*1_6_1"/>
  <p:tag name="KSO_WM_UNIT_PRESET_TEXT" val="Supporting text here.&#10;You can use the icon library to filter and replace existing icon elements with one click."/>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4_1"/>
  <p:tag name="KSO_WM_UNIT_LAYERLEVEL" val="1_1_1"/>
  <p:tag name="KSO_WM_UNIT_VALUE" val="78"/>
  <p:tag name="KSO_WM_UNIT_HIGHLIGHT" val="0"/>
  <p:tag name="KSO_WM_UNIT_COMPATIBLE" val="0"/>
  <p:tag name="KSO_WM_UNIT_CLEAR" val="0"/>
  <p:tag name="KSO_WM_BEAUTIFY_FLAG" val="#wm#"/>
  <p:tag name="KSO_WM_TAG_VERSION" val="1.0"/>
  <p:tag name="KSO_WM_DIAGRAM_GROUP_CODE" val="l1-4"/>
  <p:tag name="KSO_WM_UNIT_ID" val="custom20188978_8*l_h_f*1_4_1"/>
  <p:tag name="KSO_WM_UNIT_PRESET_TEXT" val="Supporting text here.&#10;You can use the icon library to filter and replace existing icon elements with one click."/>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f"/>
  <p:tag name="KSO_WM_UNIT_INDEX" val="1_2_1"/>
  <p:tag name="KSO_WM_UNIT_LAYERLEVEL" val="1_1_1"/>
  <p:tag name="KSO_WM_UNIT_VALUE" val="78"/>
  <p:tag name="KSO_WM_UNIT_HIGHLIGHT" val="0"/>
  <p:tag name="KSO_WM_UNIT_COMPATIBLE" val="0"/>
  <p:tag name="KSO_WM_UNIT_CLEAR" val="0"/>
  <p:tag name="KSO_WM_BEAUTIFY_FLAG" val="#wm#"/>
  <p:tag name="KSO_WM_TAG_VERSION" val="1.0"/>
  <p:tag name="KSO_WM_DIAGRAM_GROUP_CODE" val="l1-4"/>
  <p:tag name="KSO_WM_UNIT_ID" val="custom20188978_8*l_h_f*1_2_1"/>
  <p:tag name="KSO_WM_UNIT_PRESET_TEXT" val="Supporting text here.&#10;You can use the icon to filter and replace existing icon elements with one click."/>
</p:tagLst>
</file>

<file path=ppt/tags/tag46.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0"/>
  <p:tag name="KSO_WM_TEMPLATE_CATEGORY" val="custom"/>
  <p:tag name="KSO_WM_TEMPLATE_INDEX" val="20188978"/>
  <p:tag name="KSO_WM_UNIT_INDEX" val="0"/>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a"/>
  <p:tag name="KSO_WM_UNIT_INDEX" val="1"/>
  <p:tag name="KSO_WM_UNIT_LAYERLEVEL" val="1"/>
  <p:tag name="KSO_WM_UNIT_VALUE" val="4"/>
  <p:tag name="KSO_WM_UNIT_ISCONTENTSTITLE" val="0"/>
  <p:tag name="KSO_WM_UNIT_HIGHLIGHT" val="0"/>
  <p:tag name="KSO_WM_UNIT_COMPATIBLE" val="0"/>
  <p:tag name="KSO_WM_UNIT_CLEAR" val="0"/>
  <p:tag name="KSO_WM_BEAUTIFY_FLAG" val="#wm#"/>
  <p:tag name="KSO_WM_TAG_VERSION" val="1.0"/>
  <p:tag name="KSO_WM_DIAGRAM_GROUP_CODE" val="l1_1"/>
  <p:tag name="KSO_WM_UNIT_ID" val="custom20188978_8*a*1"/>
  <p:tag name="KSO_WM_UNIT_PRESET_TEXT" val="不足之处"/>
</p:tagLst>
</file>

<file path=ppt/tags/tag48.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12"/>
  <p:tag name="KSO_WM_TEMPLATE_CATEGORY" val="custom"/>
  <p:tag name="KSO_WM_TEMPLATE_INDEX" val="20188978"/>
  <p:tag name="KSO_WM_UNIT_INDEX" val="12"/>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i"/>
  <p:tag name="KSO_WM_UNIT_INDEX" val="1_1"/>
  <p:tag name="KSO_WM_UNIT_LAYERLEVEL" val="1_1"/>
  <p:tag name="KSO_WM_BEAUTIFY_FLAG" val="#wm#"/>
  <p:tag name="KSO_WM_TAG_VERSION" val="1.0"/>
  <p:tag name="KSO_WM_DIAGRAM_GROUP_CODE" val="n1-1"/>
  <p:tag name="KSO_WM_UNIT_ID" val="custom20188978_12*n_i*1_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3_1"/>
  <p:tag name="KSO_WM_UNIT_LAYERLEVEL" val="1_1_1"/>
  <p:tag name="KSO_WM_BEAUTIFY_FLAG" val="#wm#"/>
  <p:tag name="KSO_WM_TAG_VERSION" val="1.0"/>
  <p:tag name="KSO_WM_DIAGRAM_GROUP_CODE" val="l1-2"/>
  <p:tag name="KSO_WM_UNIT_ID" val="custom20188978_4*l_h_i*1_3_1"/>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i"/>
  <p:tag name="KSO_WM_UNIT_INDEX" val="1_1_1"/>
  <p:tag name="KSO_WM_UNIT_LAYERLEVEL" val="1_1_1"/>
  <p:tag name="KSO_WM_BEAUTIFY_FLAG" val="#wm#"/>
  <p:tag name="KSO_WM_TAG_VERSION" val="1.0"/>
  <p:tag name="KSO_WM_DIAGRAM_GROUP_CODE" val="n1-1"/>
  <p:tag name="KSO_WM_UNIT_ID" val="custom20188978_12*n_h_i*1_1_1"/>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i"/>
  <p:tag name="KSO_WM_UNIT_INDEX" val="1_2_1_1"/>
  <p:tag name="KSO_WM_UNIT_LAYERLEVEL" val="1_1_1_1"/>
  <p:tag name="KSO_WM_BEAUTIFY_FLAG" val="#wm#"/>
  <p:tag name="KSO_WM_TAG_VERSION" val="1.0"/>
  <p:tag name="KSO_WM_DIAGRAM_GROUP_CODE" val="n1-1"/>
  <p:tag name="KSO_WM_UNIT_ID" val="custom20188978_12*n_h_h_i*1_2_1_1"/>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i"/>
  <p:tag name="KSO_WM_UNIT_INDEX" val="1_2_2_1"/>
  <p:tag name="KSO_WM_UNIT_LAYERLEVEL" val="1_1_1_1"/>
  <p:tag name="KSO_WM_BEAUTIFY_FLAG" val="#wm#"/>
  <p:tag name="KSO_WM_TAG_VERSION" val="1.0"/>
  <p:tag name="KSO_WM_DIAGRAM_GROUP_CODE" val="n1-1"/>
  <p:tag name="KSO_WM_UNIT_ID" val="custom20188978_12*n_h_h_i*1_2_2_1"/>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i"/>
  <p:tag name="KSO_WM_UNIT_INDEX" val="1_2_3_1"/>
  <p:tag name="KSO_WM_UNIT_LAYERLEVEL" val="1_1_1_1"/>
  <p:tag name="KSO_WM_BEAUTIFY_FLAG" val="#wm#"/>
  <p:tag name="KSO_WM_TAG_VERSION" val="1.0"/>
  <p:tag name="KSO_WM_DIAGRAM_GROUP_CODE" val="n1-1"/>
  <p:tag name="KSO_WM_UNIT_ID" val="custom20188978_12*n_h_h_i*1_2_3_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1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1_1"/>
  <p:tag name="KSO_WM_UNIT_PRESET_TEXT" val="Supporting text here.&#10;You can use the icon library to filter and replace existing icon elements with one click."/>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a"/>
  <p:tag name="KSO_WM_UNIT_INDEX" val="1_2_1_1"/>
  <p:tag name="KSO_WM_UNIT_LAYERLEVEL" val="1_1_1_1"/>
  <p:tag name="KSO_WM_UNIT_VALUE" val="5"/>
  <p:tag name="KSO_WM_UNIT_HIGHLIGHT" val="0"/>
  <p:tag name="KSO_WM_UNIT_COMPATIBLE" val="0"/>
  <p:tag name="KSO_WM_UNIT_CLEAR" val="0"/>
  <p:tag name="KSO_WM_BEAUTIFY_FLAG" val="#wm#"/>
  <p:tag name="KSO_WM_TAG_VERSION" val="1.0"/>
  <p:tag name="KSO_WM_DIAGRAM_GROUP_CODE" val="n1-1"/>
  <p:tag name="KSO_WM_UNIT_ID" val="custom20188978_12*n_h_h_a*1_2_1_1"/>
  <p:tag name="KSO_WM_UNIT_PRESET_TEXT" val="Text here"/>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a"/>
  <p:tag name="KSO_WM_UNIT_INDEX" val="1_2_2_1"/>
  <p:tag name="KSO_WM_UNIT_LAYERLEVEL" val="1_1_1_1"/>
  <p:tag name="KSO_WM_UNIT_VALUE" val="5"/>
  <p:tag name="KSO_WM_UNIT_HIGHLIGHT" val="0"/>
  <p:tag name="KSO_WM_UNIT_COMPATIBLE" val="0"/>
  <p:tag name="KSO_WM_UNIT_CLEAR" val="0"/>
  <p:tag name="KSO_WM_BEAUTIFY_FLAG" val="#wm#"/>
  <p:tag name="KSO_WM_TAG_VERSION" val="1.0"/>
  <p:tag name="KSO_WM_DIAGRAM_GROUP_CODE" val="n1-1"/>
  <p:tag name="KSO_WM_UNIT_ID" val="custom20188978_12*n_h_h_a*1_2_2_1"/>
  <p:tag name="KSO_WM_UNIT_PRESET_TEXT" val="Text here"/>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2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2_1"/>
  <p:tag name="KSO_WM_UNIT_PRESET_TEXT" val="Supporting text here.&#10;You can use the icon library to filter and replace existing icon elements with one click."/>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3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3_1"/>
  <p:tag name="KSO_WM_UNIT_PRESET_TEXT" val="Supporting text here.&#10;You can use the icon library to filter and replace existing icon elements with one click."/>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a"/>
  <p:tag name="KSO_WM_UNIT_INDEX" val="1_2_3_1"/>
  <p:tag name="KSO_WM_UNIT_LAYERLEVEL" val="1_1_1_1"/>
  <p:tag name="KSO_WM_UNIT_VALUE" val="5"/>
  <p:tag name="KSO_WM_UNIT_HIGHLIGHT" val="0"/>
  <p:tag name="KSO_WM_UNIT_COMPATIBLE" val="0"/>
  <p:tag name="KSO_WM_UNIT_CLEAR" val="0"/>
  <p:tag name="KSO_WM_BEAUTIFY_FLAG" val="#wm#"/>
  <p:tag name="KSO_WM_TAG_VERSION" val="1.0"/>
  <p:tag name="KSO_WM_DIAGRAM_GROUP_CODE" val="n1-1"/>
  <p:tag name="KSO_WM_UNIT_ID" val="custom20188978_12*n_h_h_a*1_2_3_1"/>
  <p:tag name="KSO_WM_UNIT_PRESET_TEXT" val="Text here"/>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4_1"/>
  <p:tag name="KSO_WM_UNIT_LAYERLEVEL" val="1_1_1"/>
  <p:tag name="KSO_WM_BEAUTIFY_FLAG" val="#wm#"/>
  <p:tag name="KSO_WM_TAG_VERSION" val="1.0"/>
  <p:tag name="KSO_WM_DIAGRAM_GROUP_CODE" val="l1-2"/>
  <p:tag name="KSO_WM_UNIT_ID" val="custom20188978_4*l_h_i*1_4_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i"/>
  <p:tag name="KSO_WM_UNIT_INDEX" val="1_1_2"/>
  <p:tag name="KSO_WM_UNIT_LAYERLEVEL" val="1_1_1"/>
  <p:tag name="KSO_WM_BEAUTIFY_FLAG" val="#wm#"/>
  <p:tag name="KSO_WM_TAG_VERSION" val="1.0"/>
  <p:tag name="KSO_WM_DIAGRAM_GROUP_CODE" val="n1-1"/>
  <p:tag name="KSO_WM_UNIT_ID" val="custom20188978_12*n_h_i*1_1_2"/>
</p:tagLst>
</file>

<file path=ppt/tags/tag61.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0"/>
  <p:tag name="KSO_WM_TEMPLATE_CATEGORY" val="custom"/>
  <p:tag name="KSO_WM_TEMPLATE_INDEX" val="20188978"/>
  <p:tag name="KSO_WM_UNIT_INDEX" val="0"/>
</p:tagLst>
</file>

<file path=ppt/tags/tag62.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12"/>
  <p:tag name="KSO_WM_TEMPLATE_CATEGORY" val="custom"/>
  <p:tag name="KSO_WM_TEMPLATE_INDEX" val="20188978"/>
  <p:tag name="KSO_WM_UNIT_INDEX" val="12"/>
</p:tagLst>
</file>

<file path=ppt/tags/tag63.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0"/>
  <p:tag name="KSO_WM_TEMPLATE_CATEGORY" val="custom"/>
  <p:tag name="KSO_WM_TEMPLATE_INDEX" val="20188978"/>
  <p:tag name="KSO_WM_UNIT_INDEX" val="0"/>
</p:tagLst>
</file>

<file path=ppt/tags/tag64.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12"/>
  <p:tag name="KSO_WM_TEMPLATE_CATEGORY" val="custom"/>
  <p:tag name="KSO_WM_TEMPLATE_INDEX" val="20188978"/>
  <p:tag name="KSO_WM_UNIT_INDEX" val="12"/>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i"/>
  <p:tag name="KSO_WM_UNIT_INDEX" val="1_1_2"/>
  <p:tag name="KSO_WM_UNIT_LAYERLEVEL" val="1_1_1"/>
  <p:tag name="KSO_WM_BEAUTIFY_FLAG" val="#wm#"/>
  <p:tag name="KSO_WM_TAG_VERSION" val="1.0"/>
  <p:tag name="KSO_WM_DIAGRAM_GROUP_CODE" val="n1-1"/>
  <p:tag name="KSO_WM_UNIT_ID" val="custom20188978_12*n_h_i*1_1_2"/>
</p:tagLst>
</file>

<file path=ppt/tags/tag66.xml><?xml version="1.0" encoding="utf-8"?>
<p:tagLst xmlns:a="http://schemas.openxmlformats.org/drawingml/2006/main" xmlns:r="http://schemas.openxmlformats.org/officeDocument/2006/relationships" xmlns:p="http://schemas.openxmlformats.org/presentationml/2006/main">
  <p:tag name="KSO_WM_DIAGRAM_GROUP_CODE" val="m1_1"/>
  <p:tag name="KSO_WM_TAG_VERSION" val="1.0"/>
  <p:tag name="KSO_WM_BEAUTIFY_FLAG" val="#wm#"/>
  <p:tag name="KSO_WM_UNIT_TYPE" val="i"/>
  <p:tag name="KSO_WM_UNIT_ID" val="custom20188978_10*i*0"/>
  <p:tag name="KSO_WM_TEMPLATE_CATEGORY" val="custom"/>
  <p:tag name="KSO_WM_TEMPLATE_INDEX" val="20188978"/>
  <p:tag name="KSO_WM_UNIT_INDEX" val="0"/>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i"/>
  <p:tag name="KSO_WM_UNIT_INDEX" val="1_1"/>
  <p:tag name="KSO_WM_UNIT_LAYERLEVEL" val="1_1"/>
  <p:tag name="KSO_WM_BEAUTIFY_FLAG" val="#wm#"/>
  <p:tag name="KSO_WM_TAG_VERSION" val="1.0"/>
  <p:tag name="KSO_WM_DIAGRAM_GROUP_CODE" val="m1-1"/>
  <p:tag name="KSO_WM_UNIT_ID" val="custom20188978_10*m_i*1_1"/>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1_1"/>
  <p:tag name="KSO_WM_UNIT_LAYERLEVEL" val="1_1_1"/>
  <p:tag name="KSO_WM_BEAUTIFY_FLAG" val="#wm#"/>
  <p:tag name="KSO_WM_TAG_VERSION" val="1.0"/>
  <p:tag name="KSO_WM_DIAGRAM_GROUP_CODE" val="m1-1"/>
  <p:tag name="KSO_WM_UNIT_ID" val="custom20188978_10*m_h_i*1_1_1"/>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1_2"/>
  <p:tag name="KSO_WM_UNIT_LAYERLEVEL" val="1_1_1"/>
  <p:tag name="KSO_WM_BEAUTIFY_FLAG" val="#wm#"/>
  <p:tag name="KSO_WM_TAG_VERSION" val="1.0"/>
  <p:tag name="KSO_WM_DIAGRAM_GROUP_CODE" val="m1-1"/>
  <p:tag name="KSO_WM_UNIT_ID" val="custom20188978_10*m_h_i*1_1_2"/>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5_1"/>
  <p:tag name="KSO_WM_UNIT_LAYERLEVEL" val="1_1_1"/>
  <p:tag name="KSO_WM_BEAUTIFY_FLAG" val="#wm#"/>
  <p:tag name="KSO_WM_TAG_VERSION" val="1.0"/>
  <p:tag name="KSO_WM_DIAGRAM_GROUP_CODE" val="l1-2"/>
  <p:tag name="KSO_WM_UNIT_ID" val="custom20188978_4*l_h_i*1_5_1"/>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1"/>
  <p:tag name="KSO_WM_UNIT_LAYERLEVEL" val="1_1_1"/>
  <p:tag name="KSO_WM_BEAUTIFY_FLAG" val="#wm#"/>
  <p:tag name="KSO_WM_TAG_VERSION" val="1.0"/>
  <p:tag name="KSO_WM_DIAGRAM_GROUP_CODE" val="m1-1"/>
  <p:tag name="KSO_WM_UNIT_ID" val="custom20188978_10*m_h_i*1_2_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3_1"/>
  <p:tag name="KSO_WM_UNIT_LAYERLEVEL" val="1_1_1"/>
  <p:tag name="KSO_WM_BEAUTIFY_FLAG" val="#wm#"/>
  <p:tag name="KSO_WM_TAG_VERSION" val="1.0"/>
  <p:tag name="KSO_WM_DIAGRAM_GROUP_CODE" val="m1-1"/>
  <p:tag name="KSO_WM_UNIT_ID" val="custom20188978_10*m_h_i*1_3_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4_1"/>
  <p:tag name="KSO_WM_UNIT_LAYERLEVEL" val="1_1_1"/>
  <p:tag name="KSO_WM_BEAUTIFY_FLAG" val="#wm#"/>
  <p:tag name="KSO_WM_TAG_VERSION" val="1.0"/>
  <p:tag name="KSO_WM_DIAGRAM_GROUP_CODE" val="m1-1"/>
  <p:tag name="KSO_WM_UNIT_ID" val="custom20188978_10*m_h_i*1_4_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2"/>
  <p:tag name="KSO_WM_UNIT_LAYERLEVEL" val="1_1_1"/>
  <p:tag name="KSO_WM_BEAUTIFY_FLAG" val="#wm#"/>
  <p:tag name="KSO_WM_TAG_VERSION" val="1.0"/>
  <p:tag name="KSO_WM_DIAGRAM_GROUP_CODE" val="m1-1"/>
  <p:tag name="KSO_WM_UNIT_ID" val="custom20188978_10*m_h_i*1_2_2"/>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3_2"/>
  <p:tag name="KSO_WM_UNIT_LAYERLEVEL" val="1_1_1"/>
  <p:tag name="KSO_WM_BEAUTIFY_FLAG" val="#wm#"/>
  <p:tag name="KSO_WM_TAG_VERSION" val="1.0"/>
  <p:tag name="KSO_WM_DIAGRAM_GROUP_CODE" val="m1-1"/>
  <p:tag name="KSO_WM_UNIT_ID" val="custom20188978_10*m_h_i*1_3_2"/>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1_3"/>
  <p:tag name="KSO_WM_UNIT_LAYERLEVEL" val="1_1_1"/>
  <p:tag name="KSO_WM_BEAUTIFY_FLAG" val="#wm#"/>
  <p:tag name="KSO_WM_TAG_VERSION" val="1.0"/>
  <p:tag name="KSO_WM_DIAGRAM_GROUP_CODE" val="m1-1"/>
  <p:tag name="KSO_WM_UNIT_ID" val="custom20188978_10*m_h_i*1_1_3"/>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3"/>
  <p:tag name="KSO_WM_UNIT_LAYERLEVEL" val="1_1_1"/>
  <p:tag name="KSO_WM_BEAUTIFY_FLAG" val="#wm#"/>
  <p:tag name="KSO_WM_TAG_VERSION" val="1.0"/>
  <p:tag name="KSO_WM_DIAGRAM_GROUP_CODE" val="m1-1"/>
  <p:tag name="KSO_WM_UNIT_ID" val="custom20188978_10*m_h_i*1_2_3"/>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3_3"/>
  <p:tag name="KSO_WM_UNIT_LAYERLEVEL" val="1_1_1"/>
  <p:tag name="KSO_WM_BEAUTIFY_FLAG" val="#wm#"/>
  <p:tag name="KSO_WM_TAG_VERSION" val="1.0"/>
  <p:tag name="KSO_WM_DIAGRAM_GROUP_CODE" val="m1-1"/>
  <p:tag name="KSO_WM_UNIT_ID" val="custom20188978_10*m_h_i*1_3_3"/>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3_4"/>
  <p:tag name="KSO_WM_UNIT_LAYERLEVEL" val="1_1_1"/>
  <p:tag name="KSO_WM_BEAUTIFY_FLAG" val="#wm#"/>
  <p:tag name="KSO_WM_TAG_VERSION" val="1.0"/>
  <p:tag name="KSO_WM_DIAGRAM_GROUP_CODE" val="m1-1"/>
  <p:tag name="KSO_WM_UNIT_ID" val="custom20188978_10*m_h_i*1_3_4"/>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4"/>
  <p:tag name="KSO_WM_UNIT_LAYERLEVEL" val="1_1_1"/>
  <p:tag name="KSO_WM_BEAUTIFY_FLAG" val="#wm#"/>
  <p:tag name="KSO_WM_TAG_VERSION" val="1.0"/>
  <p:tag name="KSO_WM_DIAGRAM_GROUP_CODE" val="m1-1"/>
  <p:tag name="KSO_WM_UNIT_ID" val="custom20188978_10*m_h_i*1_2_4"/>
</p:tagLst>
</file>

<file path=ppt/tags/tag8.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4*i*6"/>
  <p:tag name="KSO_WM_TEMPLATE_CATEGORY" val="custom"/>
  <p:tag name="KSO_WM_TEMPLATE_INDEX" val="20188978"/>
  <p:tag name="KSO_WM_UNIT_INDEX" val="6"/>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1_4"/>
  <p:tag name="KSO_WM_UNIT_LAYERLEVEL" val="1_1_1"/>
  <p:tag name="KSO_WM_BEAUTIFY_FLAG" val="#wm#"/>
  <p:tag name="KSO_WM_TAG_VERSION" val="1.0"/>
  <p:tag name="KSO_WM_DIAGRAM_GROUP_CODE" val="m1-1"/>
  <p:tag name="KSO_WM_UNIT_ID" val="custom20188978_10*m_h_i*1_1_4"/>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a"/>
  <p:tag name="KSO_WM_UNIT_INDEX" val="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DIAGRAM_GROUP_CODE" val="m1_1"/>
  <p:tag name="KSO_WM_UNIT_ID" val="custom20188978_10*a*1"/>
  <p:tag name="KSO_WM_UNIT_PRESET_TEXT" val="短期计划"/>
</p:tagLst>
</file>

<file path=ppt/tags/tag82.xml><?xml version="1.0" encoding="utf-8"?>
<p:tagLst xmlns:a="http://schemas.openxmlformats.org/drawingml/2006/main" xmlns:r="http://schemas.openxmlformats.org/officeDocument/2006/relationships" xmlns:p="http://schemas.openxmlformats.org/presentationml/2006/main">
  <p:tag name="KSO_WM_DIAGRAM_GROUP_CODE" val="m1_1"/>
  <p:tag name="KSO_WM_TAG_VERSION" val="1.0"/>
  <p:tag name="KSO_WM_BEAUTIFY_FLAG" val="#wm#"/>
  <p:tag name="KSO_WM_UNIT_TYPE" val="i"/>
  <p:tag name="KSO_WM_UNIT_ID" val="custom20188978_10*i*25"/>
  <p:tag name="KSO_WM_TEMPLATE_CATEGORY" val="custom"/>
  <p:tag name="KSO_WM_TEMPLATE_INDEX" val="20188978"/>
  <p:tag name="KSO_WM_UNIT_INDEX" val="25"/>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m_h_i"/>
  <p:tag name="KSO_WM_UNIT_INDEX" val="1_2_4"/>
  <p:tag name="KSO_WM_UNIT_LAYERLEVEL" val="1_1_1"/>
  <p:tag name="KSO_WM_BEAUTIFY_FLAG" val="#wm#"/>
  <p:tag name="KSO_WM_TAG_VERSION" val="1.0"/>
  <p:tag name="KSO_WM_DIAGRAM_GROUP_CODE" val="m1-1"/>
  <p:tag name="KSO_WM_UNIT_ID" val="custom20188978_10*m_h_i*1_2_4"/>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1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1_1"/>
  <p:tag name="KSO_WM_UNIT_PRESET_TEXT" val="Supporting text here.&#10;You can use the icon library to filter and replace existing icon elements with one click."/>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1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1_1"/>
  <p:tag name="KSO_WM_UNIT_PRESET_TEXT" val="Supporting text here.&#10;You can use the icon library to filter and replace existing icon elements with one click."/>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1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1_1"/>
  <p:tag name="KSO_WM_UNIT_PRESET_TEXT" val="Supporting text here.&#10;You can use the icon library to filter and replace existing icon elements with one click."/>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n_h_h_f"/>
  <p:tag name="KSO_WM_UNIT_INDEX" val="1_2_1_1"/>
  <p:tag name="KSO_WM_UNIT_LAYERLEVEL" val="1_1_1_1"/>
  <p:tag name="KSO_WM_UNIT_VALUE" val="60"/>
  <p:tag name="KSO_WM_UNIT_HIGHLIGHT" val="0"/>
  <p:tag name="KSO_WM_UNIT_COMPATIBLE" val="0"/>
  <p:tag name="KSO_WM_UNIT_CLEAR" val="0"/>
  <p:tag name="KSO_WM_BEAUTIFY_FLAG" val="#wm#"/>
  <p:tag name="KSO_WM_TAG_VERSION" val="1.0"/>
  <p:tag name="KSO_WM_DIAGRAM_GROUP_CODE" val="n1-1"/>
  <p:tag name="KSO_WM_UNIT_ID" val="custom20188978_12*n_h_h_f*1_2_1_1"/>
  <p:tag name="KSO_WM_UNIT_PRESET_TEXT" val="Supporting text here.&#10;You can use the icon library to filter and replace existing icon elements with one click."/>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6"/>
  <p:tag name="KSO_WM_SLIDE_LAYOUT" val="a_l"/>
  <p:tag name="KSO_WM_SLIDE_LAYOUT_CNT" val="1_1"/>
  <p:tag name="KSO_WM_SLIDE_TYPE" val="text"/>
  <p:tag name="KSO_WM_SLIDE_SUBTYPE" val="diag"/>
  <p:tag name="KSO_WM_BEAUTIFY_FLAG" val="#wm#"/>
  <p:tag name="KSO_WM_SLIDE_POSITION" val="117*125"/>
  <p:tag name="KSO_WM_SLIDE_SIZE" val="736*360"/>
  <p:tag name="KSO_WM_COMBINE_RELATE_SLIDE_ID" val="background20185106_8"/>
  <p:tag name="KSO_WM_TEMPLATE_CATEGORY" val="custom"/>
  <p:tag name="KSO_WM_TEMPLATE_INDEX" val="20188978"/>
  <p:tag name="KSO_WM_SLIDE_ID" val="custom20188978_8"/>
  <p:tag name="KSO_WM_SLIDE_INDEX" val="8"/>
  <p:tag name="KSO_WM_DIAGRAM_GROUP_CODE" val="l1-4"/>
  <p:tag name="KSO_WM_TEMPLATE_SUBCATEGORY" val="combine"/>
</p:tagLst>
</file>

<file path=ppt/tags/tag89.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0"/>
  <p:tag name="KSO_WM_TEMPLATE_CATEGORY" val="custom"/>
  <p:tag name="KSO_WM_TEMPLATE_INDEX" val="20188978"/>
  <p:tag name="KSO_WM_UNIT_INDEX" val="0"/>
</p:tagLst>
</file>

<file path=ppt/tags/tag9.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4*i*9"/>
  <p:tag name="KSO_WM_TEMPLATE_CATEGORY" val="custom"/>
  <p:tag name="KSO_WM_TEMPLATE_INDEX" val="20188978"/>
  <p:tag name="KSO_WM_UNIT_INDEX" val="9"/>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1_1"/>
  <p:tag name="KSO_WM_UNIT_LAYERLEVEL" val="1_1_1"/>
  <p:tag name="KSO_WM_BEAUTIFY_FLAG" val="#wm#"/>
  <p:tag name="KSO_WM_TAG_VERSION" val="1.0"/>
  <p:tag name="KSO_WM_DIAGRAM_GROUP_CODE" val="l1-4"/>
  <p:tag name="KSO_WM_UNIT_ID" val="custom20188978_8*l_h_i*1_1_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3_1"/>
  <p:tag name="KSO_WM_UNIT_LAYERLEVEL" val="1_1_1"/>
  <p:tag name="KSO_WM_BEAUTIFY_FLAG" val="#wm#"/>
  <p:tag name="KSO_WM_TAG_VERSION" val="1.0"/>
  <p:tag name="KSO_WM_DIAGRAM_GROUP_CODE" val="l1-4"/>
  <p:tag name="KSO_WM_UNIT_ID" val="custom20188978_8*l_h_i*1_3_1"/>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2_1"/>
  <p:tag name="KSO_WM_UNIT_LAYERLEVEL" val="1_1_1"/>
  <p:tag name="KSO_WM_BEAUTIFY_FLAG" val="#wm#"/>
  <p:tag name="KSO_WM_TAG_VERSION" val="1.0"/>
  <p:tag name="KSO_WM_DIAGRAM_GROUP_CODE" val="l1-4"/>
  <p:tag name="KSO_WM_UNIT_ID" val="custom20188978_8*l_h_i*1_2_1"/>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4_1"/>
  <p:tag name="KSO_WM_UNIT_LAYERLEVEL" val="1_1_1"/>
  <p:tag name="KSO_WM_BEAUTIFY_FLAG" val="#wm#"/>
  <p:tag name="KSO_WM_TAG_VERSION" val="1.0"/>
  <p:tag name="KSO_WM_DIAGRAM_GROUP_CODE" val="l1-4"/>
  <p:tag name="KSO_WM_UNIT_ID" val="custom20188978_8*l_h_i*1_4_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a"/>
  <p:tag name="KSO_WM_UNIT_INDEX" val="1"/>
  <p:tag name="KSO_WM_UNIT_LAYERLEVEL" val="1"/>
  <p:tag name="KSO_WM_UNIT_VALUE" val="4"/>
  <p:tag name="KSO_WM_UNIT_ISCONTENTSTITLE" val="0"/>
  <p:tag name="KSO_WM_UNIT_HIGHLIGHT" val="0"/>
  <p:tag name="KSO_WM_UNIT_COMPATIBLE" val="0"/>
  <p:tag name="KSO_WM_UNIT_CLEAR" val="0"/>
  <p:tag name="KSO_WM_BEAUTIFY_FLAG" val="#wm#"/>
  <p:tag name="KSO_WM_TAG_VERSION" val="1.0"/>
  <p:tag name="KSO_WM_DIAGRAM_GROUP_CODE" val="l1_1"/>
  <p:tag name="KSO_WM_UNIT_ID" val="custom20188978_8*a*1"/>
  <p:tag name="KSO_WM_UNIT_PRESET_TEXT" val="不足之处"/>
</p:tagLst>
</file>

<file path=ppt/tags/tag95.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12"/>
  <p:tag name="KSO_WM_TEMPLATE_CATEGORY" val="custom"/>
  <p:tag name="KSO_WM_TEMPLATE_INDEX" val="20188978"/>
  <p:tag name="KSO_WM_UNIT_INDEX" val="12"/>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6"/>
  <p:tag name="KSO_WM_SLIDE_LAYOUT" val="a_l"/>
  <p:tag name="KSO_WM_SLIDE_LAYOUT_CNT" val="1_1"/>
  <p:tag name="KSO_WM_SLIDE_TYPE" val="text"/>
  <p:tag name="KSO_WM_SLIDE_SUBTYPE" val="diag"/>
  <p:tag name="KSO_WM_BEAUTIFY_FLAG" val="#wm#"/>
  <p:tag name="KSO_WM_SLIDE_POSITION" val="117*125"/>
  <p:tag name="KSO_WM_SLIDE_SIZE" val="736*360"/>
  <p:tag name="KSO_WM_COMBINE_RELATE_SLIDE_ID" val="background20185106_8"/>
  <p:tag name="KSO_WM_TEMPLATE_CATEGORY" val="custom"/>
  <p:tag name="KSO_WM_TEMPLATE_INDEX" val="20188978"/>
  <p:tag name="KSO_WM_SLIDE_ID" val="custom20188978_8"/>
  <p:tag name="KSO_WM_SLIDE_INDEX" val="8"/>
  <p:tag name="KSO_WM_DIAGRAM_GROUP_CODE" val="l1-4"/>
  <p:tag name="KSO_WM_TEMPLATE_SUBCATEGORY" val="combine"/>
</p:tagLst>
</file>

<file path=ppt/tags/tag97.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8*i*0"/>
  <p:tag name="KSO_WM_TEMPLATE_CATEGORY" val="custom"/>
  <p:tag name="KSO_WM_TEMPLATE_INDEX" val="20188978"/>
  <p:tag name="KSO_WM_UNIT_INDEX" val="0"/>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1_1"/>
  <p:tag name="KSO_WM_UNIT_LAYERLEVEL" val="1_1_1"/>
  <p:tag name="KSO_WM_BEAUTIFY_FLAG" val="#wm#"/>
  <p:tag name="KSO_WM_TAG_VERSION" val="1.0"/>
  <p:tag name="KSO_WM_DIAGRAM_GROUP_CODE" val="l1-4"/>
  <p:tag name="KSO_WM_UNIT_ID" val="custom20188978_8*l_h_i*1_1_1"/>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8978"/>
  <p:tag name="KSO_WM_UNIT_TYPE" val="l_h_i"/>
  <p:tag name="KSO_WM_UNIT_INDEX" val="1_3_1"/>
  <p:tag name="KSO_WM_UNIT_LAYERLEVEL" val="1_1_1"/>
  <p:tag name="KSO_WM_BEAUTIFY_FLAG" val="#wm#"/>
  <p:tag name="KSO_WM_TAG_VERSION" val="1.0"/>
  <p:tag name="KSO_WM_DIAGRAM_GROUP_CODE" val="l1-4"/>
  <p:tag name="KSO_WM_UNIT_ID" val="custom20188978_8*l_h_i*1_3_1"/>
</p:tagLst>
</file>

<file path=ppt/theme/theme1.xml><?xml version="1.0" encoding="utf-8"?>
<a:theme xmlns:a="http://schemas.openxmlformats.org/drawingml/2006/main" name="Office 主题 - Default">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5CBE7"/>
      </a:accent5>
      <a:accent6>
        <a:srgbClr val="D7712B"/>
      </a:accent6>
      <a:hlink>
        <a:srgbClr val="0000FF"/>
      </a:hlink>
      <a:folHlink>
        <a:srgbClr val="FF00FF"/>
      </a:folHlink>
    </a:clrScheme>
    <a:fontScheme name="Office 主题 - Default">
      <a:majorFont>
        <a:latin typeface="Calibri Light"/>
        <a:ea typeface="Calibri Light"/>
        <a:cs typeface="Calibri Light"/>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spPr>
      <a:bodyPr vert="horz" wrap="square" lIns="45718" tIns="45718" rIns="45718" bIns="45718"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zh-CN" altLang="zh-CN" sz="1800" b="0" i="0" u="none" strike="noStrike" cap="none" normalizeH="0" baseline="0" smtClean="0">
            <a:ln>
              <a:noFill/>
            </a:ln>
            <a:solidFill>
              <a:srgbClr val="000000"/>
            </a:solidFill>
            <a:effectLst/>
            <a:latin typeface="Arial" pitchFamily="34" charset="0"/>
            <a:cs typeface="Arial" pitchFamily="34" charset="0"/>
            <a:sym typeface="Arial"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spPr>
      <a:bodyPr vert="horz" wrap="square" lIns="45718" tIns="45718" rIns="45718" bIns="45718"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zh-CN" altLang="zh-CN" sz="1800" b="0" i="0" u="none" strike="noStrike" cap="none" normalizeH="0" baseline="0" smtClean="0">
            <a:ln>
              <a:noFill/>
            </a:ln>
            <a:solidFill>
              <a:srgbClr val="000000"/>
            </a:solidFill>
            <a:effectLst/>
            <a:latin typeface="Arial" pitchFamily="34" charset="0"/>
            <a:cs typeface="Arial" pitchFamily="34" charset="0"/>
            <a:sym typeface="Arial" pitchFamily="34" charset="0"/>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5CBE7"/>
      </a:accent5>
      <a:accent6>
        <a:srgbClr val="D7712B"/>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6665</TotalTime>
  <Words>1329</Words>
  <Application>Microsoft Office PowerPoint</Application>
  <PresentationFormat>사용자 지정</PresentationFormat>
  <Paragraphs>335</Paragraphs>
  <Slides>23</Slides>
  <Notes>6</Notes>
  <HiddenSlides>0</HiddenSlides>
  <MMClips>0</MMClips>
  <ScaleCrop>false</ScaleCrop>
  <HeadingPairs>
    <vt:vector size="4" baseType="variant">
      <vt:variant>
        <vt:lpstr>테마</vt:lpstr>
      </vt:variant>
      <vt:variant>
        <vt:i4>1</vt:i4>
      </vt:variant>
      <vt:variant>
        <vt:lpstr>슬라이드 제목</vt:lpstr>
      </vt:variant>
      <vt:variant>
        <vt:i4>23</vt:i4>
      </vt:variant>
    </vt:vector>
  </HeadingPairs>
  <TitlesOfParts>
    <vt:vector size="24" baseType="lpstr">
      <vt:lpstr>Office 主题 - Default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Jason</dc:creator>
  <cp:lastModifiedBy>LG</cp:lastModifiedBy>
  <cp:revision>402</cp:revision>
  <cp:lastPrinted>2019-11-04T02:25:22Z</cp:lastPrinted>
  <dcterms:modified xsi:type="dcterms:W3CDTF">2020-07-28T02:56:48Z</dcterms:modified>
</cp:coreProperties>
</file>